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20"/>
  </p:notesMasterIdLst>
  <p:sldIdLst>
    <p:sldId id="257" r:id="rId2"/>
    <p:sldId id="256" r:id="rId3"/>
    <p:sldId id="293" r:id="rId4"/>
    <p:sldId id="268" r:id="rId5"/>
    <p:sldId id="269" r:id="rId6"/>
    <p:sldId id="291" r:id="rId7"/>
    <p:sldId id="270" r:id="rId8"/>
    <p:sldId id="292" r:id="rId9"/>
    <p:sldId id="296" r:id="rId10"/>
    <p:sldId id="273" r:id="rId11"/>
    <p:sldId id="294" r:id="rId12"/>
    <p:sldId id="274" r:id="rId13"/>
    <p:sldId id="275" r:id="rId14"/>
    <p:sldId id="279" r:id="rId15"/>
    <p:sldId id="281" r:id="rId16"/>
    <p:sldId id="285" r:id="rId17"/>
    <p:sldId id="277" r:id="rId18"/>
    <p:sldId id="295" r:id="rId19"/>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B9990F"/>
    <a:srgbClr val="BEBE4E"/>
    <a:srgbClr val="FF9900"/>
    <a:srgbClr val="4296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B39821-2733-418C-89BD-7A3A5FEA2A68}" type="datetimeFigureOut">
              <a:rPr lang="es-AR" smtClean="0"/>
              <a:pPr/>
              <a:t>6/6/2019</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6FE840-9E72-4654-91AB-56430305B752}" type="slidenum">
              <a:rPr lang="es-AR" smtClean="0"/>
              <a:pPr/>
              <a:t>‹#›</a:t>
            </a:fld>
            <a:endParaRPr lang="es-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476FE840-9E72-4654-91AB-56430305B752}" type="slidenum">
              <a:rPr lang="es-AR" smtClean="0"/>
              <a:pPr/>
              <a:t>1</a:t>
            </a:fld>
            <a:endParaRPr lang="es-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476FE840-9E72-4654-91AB-56430305B752}" type="slidenum">
              <a:rPr lang="es-AR" smtClean="0"/>
              <a:pPr/>
              <a:t>17</a:t>
            </a:fld>
            <a:endParaRPr lang="es-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a:p>
        </p:txBody>
      </p:sp>
      <p:sp>
        <p:nvSpPr>
          <p:cNvPr id="4" name="3 Marcador de número de diapositiva"/>
          <p:cNvSpPr>
            <a:spLocks noGrp="1"/>
          </p:cNvSpPr>
          <p:nvPr>
            <p:ph type="sldNum" sz="quarter" idx="10"/>
          </p:nvPr>
        </p:nvSpPr>
        <p:spPr/>
        <p:txBody>
          <a:bodyPr/>
          <a:lstStyle/>
          <a:p>
            <a:fld id="{476FE840-9E72-4654-91AB-56430305B752}" type="slidenum">
              <a:rPr lang="es-AR" smtClean="0"/>
              <a:pPr/>
              <a:t>2</a:t>
            </a:fld>
            <a:endParaRPr lang="es-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476FE840-9E72-4654-91AB-56430305B752}" type="slidenum">
              <a:rPr lang="es-AR" smtClean="0"/>
              <a:pPr/>
              <a:t>4</a:t>
            </a:fld>
            <a:endParaRPr lang="es-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476FE840-9E72-4654-91AB-56430305B752}" type="slidenum">
              <a:rPr lang="es-AR" smtClean="0"/>
              <a:pPr/>
              <a:t>5</a:t>
            </a:fld>
            <a:endParaRPr lang="es-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476FE840-9E72-4654-91AB-56430305B752}" type="slidenum">
              <a:rPr lang="es-AR" smtClean="0"/>
              <a:pPr/>
              <a:t>7</a:t>
            </a:fld>
            <a:endParaRPr lang="es-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476FE840-9E72-4654-91AB-56430305B752}" type="slidenum">
              <a:rPr lang="es-AR" smtClean="0"/>
              <a:pPr/>
              <a:t>10</a:t>
            </a:fld>
            <a:endParaRPr lang="es-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476FE840-9E72-4654-91AB-56430305B752}" type="slidenum">
              <a:rPr lang="es-AR" smtClean="0"/>
              <a:pPr/>
              <a:t>12</a:t>
            </a:fld>
            <a:endParaRPr lang="es-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476FE840-9E72-4654-91AB-56430305B752}" type="slidenum">
              <a:rPr lang="es-AR" smtClean="0"/>
              <a:pPr/>
              <a:t>13</a:t>
            </a:fld>
            <a:endParaRPr lang="es-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476FE840-9E72-4654-91AB-56430305B752}" type="slidenum">
              <a:rPr lang="es-AR" smtClean="0"/>
              <a:pPr/>
              <a:t>16</a:t>
            </a:fld>
            <a:endParaRPr lang="es-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966D9A8F-66DD-40CE-8ACD-66F4A59C63D2}" type="datetime1">
              <a:rPr lang="es-AR" smtClean="0"/>
              <a:pPr/>
              <a:t>6/6/2019</a:t>
            </a:fld>
            <a:endParaRPr lang="es-AR"/>
          </a:p>
        </p:txBody>
      </p:sp>
      <p:sp>
        <p:nvSpPr>
          <p:cNvPr id="5" name="4 Marcador de pie de página"/>
          <p:cNvSpPr>
            <a:spLocks noGrp="1"/>
          </p:cNvSpPr>
          <p:nvPr>
            <p:ph type="ftr" sz="quarter" idx="11"/>
          </p:nvPr>
        </p:nvSpPr>
        <p:spPr/>
        <p:txBody>
          <a:bodyPr/>
          <a:lstStyle/>
          <a:p>
            <a:r>
              <a:rPr lang="es-AR" smtClean="0"/>
              <a:t>Asamblea 2017</a:t>
            </a:r>
            <a:endParaRPr lang="es-AR"/>
          </a:p>
        </p:txBody>
      </p:sp>
      <p:sp>
        <p:nvSpPr>
          <p:cNvPr id="6" name="5 Marcador de número de diapositiva"/>
          <p:cNvSpPr>
            <a:spLocks noGrp="1"/>
          </p:cNvSpPr>
          <p:nvPr>
            <p:ph type="sldNum" sz="quarter" idx="12"/>
          </p:nvPr>
        </p:nvSpPr>
        <p:spPr/>
        <p:txBody>
          <a:bodyPr/>
          <a:lstStyle/>
          <a:p>
            <a:fld id="{F8210EEE-2426-4707-953B-6048FF9094EE}" type="slidenum">
              <a:rPr lang="es-AR" smtClean="0"/>
              <a:pPr/>
              <a:t>‹#›</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C33740F6-75A4-40C8-9641-08E1CDFF7311}" type="datetime1">
              <a:rPr lang="es-AR" smtClean="0"/>
              <a:pPr/>
              <a:t>6/6/2019</a:t>
            </a:fld>
            <a:endParaRPr lang="es-AR"/>
          </a:p>
        </p:txBody>
      </p:sp>
      <p:sp>
        <p:nvSpPr>
          <p:cNvPr id="5" name="4 Marcador de pie de página"/>
          <p:cNvSpPr>
            <a:spLocks noGrp="1"/>
          </p:cNvSpPr>
          <p:nvPr>
            <p:ph type="ftr" sz="quarter" idx="11"/>
          </p:nvPr>
        </p:nvSpPr>
        <p:spPr/>
        <p:txBody>
          <a:bodyPr/>
          <a:lstStyle/>
          <a:p>
            <a:r>
              <a:rPr lang="es-AR" smtClean="0"/>
              <a:t>Asamblea 2017</a:t>
            </a:r>
            <a:endParaRPr lang="es-AR"/>
          </a:p>
        </p:txBody>
      </p:sp>
      <p:sp>
        <p:nvSpPr>
          <p:cNvPr id="6" name="5 Marcador de número de diapositiva"/>
          <p:cNvSpPr>
            <a:spLocks noGrp="1"/>
          </p:cNvSpPr>
          <p:nvPr>
            <p:ph type="sldNum" sz="quarter" idx="12"/>
          </p:nvPr>
        </p:nvSpPr>
        <p:spPr/>
        <p:txBody>
          <a:bodyPr/>
          <a:lstStyle/>
          <a:p>
            <a:fld id="{F8210EEE-2426-4707-953B-6048FF9094EE}" type="slidenum">
              <a:rPr lang="es-AR" smtClean="0"/>
              <a:pPr/>
              <a:t>‹#›</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45CE73CD-B08B-4EE2-B577-916CD8FDD871}" type="datetime1">
              <a:rPr lang="es-AR" smtClean="0"/>
              <a:pPr/>
              <a:t>6/6/2019</a:t>
            </a:fld>
            <a:endParaRPr lang="es-AR"/>
          </a:p>
        </p:txBody>
      </p:sp>
      <p:sp>
        <p:nvSpPr>
          <p:cNvPr id="5" name="4 Marcador de pie de página"/>
          <p:cNvSpPr>
            <a:spLocks noGrp="1"/>
          </p:cNvSpPr>
          <p:nvPr>
            <p:ph type="ftr" sz="quarter" idx="11"/>
          </p:nvPr>
        </p:nvSpPr>
        <p:spPr/>
        <p:txBody>
          <a:bodyPr/>
          <a:lstStyle/>
          <a:p>
            <a:r>
              <a:rPr lang="es-AR" smtClean="0"/>
              <a:t>Asamblea 2017</a:t>
            </a:r>
            <a:endParaRPr lang="es-AR"/>
          </a:p>
        </p:txBody>
      </p:sp>
      <p:sp>
        <p:nvSpPr>
          <p:cNvPr id="6" name="5 Marcador de número de diapositiva"/>
          <p:cNvSpPr>
            <a:spLocks noGrp="1"/>
          </p:cNvSpPr>
          <p:nvPr>
            <p:ph type="sldNum" sz="quarter" idx="12"/>
          </p:nvPr>
        </p:nvSpPr>
        <p:spPr/>
        <p:txBody>
          <a:bodyPr/>
          <a:lstStyle/>
          <a:p>
            <a:fld id="{F8210EEE-2426-4707-953B-6048FF9094EE}" type="slidenum">
              <a:rPr lang="es-AR" smtClean="0"/>
              <a:pPr/>
              <a:t>‹#›</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81BBFDC1-8366-4411-92A6-1F7F91BBCA6A}" type="datetime1">
              <a:rPr lang="es-AR" smtClean="0"/>
              <a:pPr/>
              <a:t>6/6/2019</a:t>
            </a:fld>
            <a:endParaRPr lang="es-AR"/>
          </a:p>
        </p:txBody>
      </p:sp>
      <p:sp>
        <p:nvSpPr>
          <p:cNvPr id="5" name="4 Marcador de pie de página"/>
          <p:cNvSpPr>
            <a:spLocks noGrp="1"/>
          </p:cNvSpPr>
          <p:nvPr>
            <p:ph type="ftr" sz="quarter" idx="11"/>
          </p:nvPr>
        </p:nvSpPr>
        <p:spPr/>
        <p:txBody>
          <a:bodyPr/>
          <a:lstStyle/>
          <a:p>
            <a:r>
              <a:rPr lang="es-AR" smtClean="0"/>
              <a:t>Asamblea 2017</a:t>
            </a:r>
            <a:endParaRPr lang="es-AR"/>
          </a:p>
        </p:txBody>
      </p:sp>
      <p:sp>
        <p:nvSpPr>
          <p:cNvPr id="6" name="5 Marcador de número de diapositiva"/>
          <p:cNvSpPr>
            <a:spLocks noGrp="1"/>
          </p:cNvSpPr>
          <p:nvPr>
            <p:ph type="sldNum" sz="quarter" idx="12"/>
          </p:nvPr>
        </p:nvSpPr>
        <p:spPr/>
        <p:txBody>
          <a:bodyPr/>
          <a:lstStyle/>
          <a:p>
            <a:fld id="{F8210EEE-2426-4707-953B-6048FF9094EE}" type="slidenum">
              <a:rPr lang="es-AR" smtClean="0"/>
              <a:pPr/>
              <a:t>‹#›</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5CC87F6-6D11-4B85-BAA1-988B6C04803C}" type="datetime1">
              <a:rPr lang="es-AR" smtClean="0"/>
              <a:pPr/>
              <a:t>6/6/2019</a:t>
            </a:fld>
            <a:endParaRPr lang="es-AR"/>
          </a:p>
        </p:txBody>
      </p:sp>
      <p:sp>
        <p:nvSpPr>
          <p:cNvPr id="5" name="4 Marcador de pie de página"/>
          <p:cNvSpPr>
            <a:spLocks noGrp="1"/>
          </p:cNvSpPr>
          <p:nvPr>
            <p:ph type="ftr" sz="quarter" idx="11"/>
          </p:nvPr>
        </p:nvSpPr>
        <p:spPr/>
        <p:txBody>
          <a:bodyPr/>
          <a:lstStyle/>
          <a:p>
            <a:r>
              <a:rPr lang="es-AR" smtClean="0"/>
              <a:t>Asamblea 2017</a:t>
            </a:r>
            <a:endParaRPr lang="es-AR"/>
          </a:p>
        </p:txBody>
      </p:sp>
      <p:sp>
        <p:nvSpPr>
          <p:cNvPr id="6" name="5 Marcador de número de diapositiva"/>
          <p:cNvSpPr>
            <a:spLocks noGrp="1"/>
          </p:cNvSpPr>
          <p:nvPr>
            <p:ph type="sldNum" sz="quarter" idx="12"/>
          </p:nvPr>
        </p:nvSpPr>
        <p:spPr/>
        <p:txBody>
          <a:bodyPr/>
          <a:lstStyle/>
          <a:p>
            <a:fld id="{F8210EEE-2426-4707-953B-6048FF9094EE}" type="slidenum">
              <a:rPr lang="es-AR" smtClean="0"/>
              <a:pPr/>
              <a:t>‹#›</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34A0024C-6F31-4D67-9CAB-BDB7D3E03A1F}" type="datetime1">
              <a:rPr lang="es-AR" smtClean="0"/>
              <a:pPr/>
              <a:t>6/6/2019</a:t>
            </a:fld>
            <a:endParaRPr lang="es-AR"/>
          </a:p>
        </p:txBody>
      </p:sp>
      <p:sp>
        <p:nvSpPr>
          <p:cNvPr id="6" name="5 Marcador de pie de página"/>
          <p:cNvSpPr>
            <a:spLocks noGrp="1"/>
          </p:cNvSpPr>
          <p:nvPr>
            <p:ph type="ftr" sz="quarter" idx="11"/>
          </p:nvPr>
        </p:nvSpPr>
        <p:spPr/>
        <p:txBody>
          <a:bodyPr/>
          <a:lstStyle/>
          <a:p>
            <a:r>
              <a:rPr lang="es-AR" smtClean="0"/>
              <a:t>Asamblea 2017</a:t>
            </a:r>
            <a:endParaRPr lang="es-AR"/>
          </a:p>
        </p:txBody>
      </p:sp>
      <p:sp>
        <p:nvSpPr>
          <p:cNvPr id="7" name="6 Marcador de número de diapositiva"/>
          <p:cNvSpPr>
            <a:spLocks noGrp="1"/>
          </p:cNvSpPr>
          <p:nvPr>
            <p:ph type="sldNum" sz="quarter" idx="12"/>
          </p:nvPr>
        </p:nvSpPr>
        <p:spPr/>
        <p:txBody>
          <a:bodyPr/>
          <a:lstStyle/>
          <a:p>
            <a:fld id="{F8210EEE-2426-4707-953B-6048FF9094EE}" type="slidenum">
              <a:rPr lang="es-AR" smtClean="0"/>
              <a:pPr/>
              <a:t>‹#›</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49F87F0B-DCB1-43C4-AA63-5B81BD949C04}" type="datetime1">
              <a:rPr lang="es-AR" smtClean="0"/>
              <a:pPr/>
              <a:t>6/6/2019</a:t>
            </a:fld>
            <a:endParaRPr lang="es-AR"/>
          </a:p>
        </p:txBody>
      </p:sp>
      <p:sp>
        <p:nvSpPr>
          <p:cNvPr id="8" name="7 Marcador de pie de página"/>
          <p:cNvSpPr>
            <a:spLocks noGrp="1"/>
          </p:cNvSpPr>
          <p:nvPr>
            <p:ph type="ftr" sz="quarter" idx="11"/>
          </p:nvPr>
        </p:nvSpPr>
        <p:spPr/>
        <p:txBody>
          <a:bodyPr/>
          <a:lstStyle/>
          <a:p>
            <a:r>
              <a:rPr lang="es-AR" smtClean="0"/>
              <a:t>Asamblea 2017</a:t>
            </a:r>
            <a:endParaRPr lang="es-AR"/>
          </a:p>
        </p:txBody>
      </p:sp>
      <p:sp>
        <p:nvSpPr>
          <p:cNvPr id="9" name="8 Marcador de número de diapositiva"/>
          <p:cNvSpPr>
            <a:spLocks noGrp="1"/>
          </p:cNvSpPr>
          <p:nvPr>
            <p:ph type="sldNum" sz="quarter" idx="12"/>
          </p:nvPr>
        </p:nvSpPr>
        <p:spPr/>
        <p:txBody>
          <a:bodyPr/>
          <a:lstStyle/>
          <a:p>
            <a:fld id="{F8210EEE-2426-4707-953B-6048FF9094EE}" type="slidenum">
              <a:rPr lang="es-AR" smtClean="0"/>
              <a:pPr/>
              <a:t>‹#›</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A052839-133C-487B-911C-9F6813C27029}" type="datetime1">
              <a:rPr lang="es-AR" smtClean="0"/>
              <a:pPr/>
              <a:t>6/6/2019</a:t>
            </a:fld>
            <a:endParaRPr lang="es-AR"/>
          </a:p>
        </p:txBody>
      </p:sp>
      <p:sp>
        <p:nvSpPr>
          <p:cNvPr id="4" name="3 Marcador de pie de página"/>
          <p:cNvSpPr>
            <a:spLocks noGrp="1"/>
          </p:cNvSpPr>
          <p:nvPr>
            <p:ph type="ftr" sz="quarter" idx="11"/>
          </p:nvPr>
        </p:nvSpPr>
        <p:spPr/>
        <p:txBody>
          <a:bodyPr/>
          <a:lstStyle/>
          <a:p>
            <a:r>
              <a:rPr lang="es-AR" smtClean="0"/>
              <a:t>Asamblea 2017</a:t>
            </a:r>
            <a:endParaRPr lang="es-AR"/>
          </a:p>
        </p:txBody>
      </p:sp>
      <p:sp>
        <p:nvSpPr>
          <p:cNvPr id="5" name="4 Marcador de número de diapositiva"/>
          <p:cNvSpPr>
            <a:spLocks noGrp="1"/>
          </p:cNvSpPr>
          <p:nvPr>
            <p:ph type="sldNum" sz="quarter" idx="12"/>
          </p:nvPr>
        </p:nvSpPr>
        <p:spPr/>
        <p:txBody>
          <a:bodyPr/>
          <a:lstStyle/>
          <a:p>
            <a:fld id="{F8210EEE-2426-4707-953B-6048FF9094EE}" type="slidenum">
              <a:rPr lang="es-AR" smtClean="0"/>
              <a:pPr/>
              <a:t>‹#›</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FCA9398-563B-4EEF-BD98-4D96EA45662A}" type="datetime1">
              <a:rPr lang="es-AR" smtClean="0"/>
              <a:pPr/>
              <a:t>6/6/2019</a:t>
            </a:fld>
            <a:endParaRPr lang="es-AR"/>
          </a:p>
        </p:txBody>
      </p:sp>
      <p:sp>
        <p:nvSpPr>
          <p:cNvPr id="3" name="2 Marcador de pie de página"/>
          <p:cNvSpPr>
            <a:spLocks noGrp="1"/>
          </p:cNvSpPr>
          <p:nvPr>
            <p:ph type="ftr" sz="quarter" idx="11"/>
          </p:nvPr>
        </p:nvSpPr>
        <p:spPr/>
        <p:txBody>
          <a:bodyPr/>
          <a:lstStyle/>
          <a:p>
            <a:r>
              <a:rPr lang="es-AR" smtClean="0"/>
              <a:t>Asamblea 2017</a:t>
            </a:r>
            <a:endParaRPr lang="es-AR"/>
          </a:p>
        </p:txBody>
      </p:sp>
      <p:sp>
        <p:nvSpPr>
          <p:cNvPr id="4" name="3 Marcador de número de diapositiva"/>
          <p:cNvSpPr>
            <a:spLocks noGrp="1"/>
          </p:cNvSpPr>
          <p:nvPr>
            <p:ph type="sldNum" sz="quarter" idx="12"/>
          </p:nvPr>
        </p:nvSpPr>
        <p:spPr/>
        <p:txBody>
          <a:bodyPr/>
          <a:lstStyle/>
          <a:p>
            <a:fld id="{F8210EEE-2426-4707-953B-6048FF9094EE}" type="slidenum">
              <a:rPr lang="es-AR" smtClean="0"/>
              <a:pPr/>
              <a:t>‹#›</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7313D33-3C4C-4B58-B4F9-F5CE8E848882}" type="datetime1">
              <a:rPr lang="es-AR" smtClean="0"/>
              <a:pPr/>
              <a:t>6/6/2019</a:t>
            </a:fld>
            <a:endParaRPr lang="es-AR"/>
          </a:p>
        </p:txBody>
      </p:sp>
      <p:sp>
        <p:nvSpPr>
          <p:cNvPr id="6" name="5 Marcador de pie de página"/>
          <p:cNvSpPr>
            <a:spLocks noGrp="1"/>
          </p:cNvSpPr>
          <p:nvPr>
            <p:ph type="ftr" sz="quarter" idx="11"/>
          </p:nvPr>
        </p:nvSpPr>
        <p:spPr/>
        <p:txBody>
          <a:bodyPr/>
          <a:lstStyle/>
          <a:p>
            <a:r>
              <a:rPr lang="es-AR" smtClean="0"/>
              <a:t>Asamblea 2017</a:t>
            </a:r>
            <a:endParaRPr lang="es-AR"/>
          </a:p>
        </p:txBody>
      </p:sp>
      <p:sp>
        <p:nvSpPr>
          <p:cNvPr id="7" name="6 Marcador de número de diapositiva"/>
          <p:cNvSpPr>
            <a:spLocks noGrp="1"/>
          </p:cNvSpPr>
          <p:nvPr>
            <p:ph type="sldNum" sz="quarter" idx="12"/>
          </p:nvPr>
        </p:nvSpPr>
        <p:spPr/>
        <p:txBody>
          <a:bodyPr/>
          <a:lstStyle/>
          <a:p>
            <a:fld id="{F8210EEE-2426-4707-953B-6048FF9094EE}" type="slidenum">
              <a:rPr lang="es-AR" smtClean="0"/>
              <a:pPr/>
              <a:t>‹#›</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3DF79C5-7322-4A83-B287-4AA9A5F0F444}" type="datetime1">
              <a:rPr lang="es-AR" smtClean="0"/>
              <a:pPr/>
              <a:t>6/6/2019</a:t>
            </a:fld>
            <a:endParaRPr lang="es-AR"/>
          </a:p>
        </p:txBody>
      </p:sp>
      <p:sp>
        <p:nvSpPr>
          <p:cNvPr id="6" name="5 Marcador de pie de página"/>
          <p:cNvSpPr>
            <a:spLocks noGrp="1"/>
          </p:cNvSpPr>
          <p:nvPr>
            <p:ph type="ftr" sz="quarter" idx="11"/>
          </p:nvPr>
        </p:nvSpPr>
        <p:spPr/>
        <p:txBody>
          <a:bodyPr/>
          <a:lstStyle/>
          <a:p>
            <a:r>
              <a:rPr lang="es-AR" smtClean="0"/>
              <a:t>Asamblea 2017</a:t>
            </a:r>
            <a:endParaRPr lang="es-AR"/>
          </a:p>
        </p:txBody>
      </p:sp>
      <p:sp>
        <p:nvSpPr>
          <p:cNvPr id="7" name="6 Marcador de número de diapositiva"/>
          <p:cNvSpPr>
            <a:spLocks noGrp="1"/>
          </p:cNvSpPr>
          <p:nvPr>
            <p:ph type="sldNum" sz="quarter" idx="12"/>
          </p:nvPr>
        </p:nvSpPr>
        <p:spPr/>
        <p:txBody>
          <a:bodyPr/>
          <a:lstStyle/>
          <a:p>
            <a:fld id="{F8210EEE-2426-4707-953B-6048FF9094EE}" type="slidenum">
              <a:rPr lang="es-AR" smtClean="0"/>
              <a:pPr/>
              <a:t>‹#›</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6C0F9E-687B-48B8-8B5C-C8B5E7089FD9}" type="datetime1">
              <a:rPr lang="es-AR" smtClean="0"/>
              <a:pPr/>
              <a:t>6/6/2019</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AR" smtClean="0"/>
              <a:t>Asamblea 2017</a:t>
            </a:r>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10EEE-2426-4707-953B-6048FF9094EE}" type="slidenum">
              <a:rPr lang="es-AR" smtClean="0"/>
              <a:pPr/>
              <a:t>‹#›</a:t>
            </a:fld>
            <a:endParaRPr lang="es-AR"/>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496944" cy="4680520"/>
          </a:xfrm>
          <a:ln>
            <a:noFill/>
          </a:ln>
        </p:spPr>
        <p:txBody>
          <a:bodyPr>
            <a:noAutofit/>
          </a:bodyPr>
          <a:lstStyle/>
          <a:p>
            <a:pPr algn="ctr"/>
            <a:r>
              <a:rPr lang="es-AR" sz="5400" b="0" dirty="0" smtClean="0">
                <a:solidFill>
                  <a:schemeClr val="tx1"/>
                </a:solidFill>
                <a:effectLst/>
                <a:latin typeface="Arial Black" pitchFamily="34" charset="0"/>
              </a:rPr>
              <a:t/>
            </a:r>
            <a:br>
              <a:rPr lang="es-AR" sz="5400" b="0" dirty="0" smtClean="0">
                <a:solidFill>
                  <a:schemeClr val="tx1"/>
                </a:solidFill>
                <a:effectLst/>
                <a:latin typeface="Arial Black" pitchFamily="34" charset="0"/>
              </a:rPr>
            </a:br>
            <a:r>
              <a:rPr lang="es-AR" sz="5400" dirty="0">
                <a:latin typeface="Arial Black" pitchFamily="34" charset="0"/>
              </a:rPr>
              <a:t/>
            </a:r>
            <a:br>
              <a:rPr lang="es-AR" sz="5400" dirty="0">
                <a:latin typeface="Arial Black" pitchFamily="34" charset="0"/>
              </a:rPr>
            </a:br>
            <a:r>
              <a:rPr lang="es-AR" sz="5400" dirty="0" smtClean="0">
                <a:latin typeface="Arial Black" pitchFamily="34" charset="0"/>
              </a:rPr>
              <a:t/>
            </a:r>
            <a:br>
              <a:rPr lang="es-AR" sz="5400" dirty="0" smtClean="0">
                <a:latin typeface="Arial Black" pitchFamily="34" charset="0"/>
              </a:rPr>
            </a:br>
            <a:endParaRPr lang="es-AR" sz="5400" b="0" dirty="0">
              <a:solidFill>
                <a:schemeClr val="tx1"/>
              </a:solidFill>
              <a:effectLst/>
              <a:latin typeface="Arial Black" pitchFamily="34" charset="0"/>
            </a:endParaRPr>
          </a:p>
        </p:txBody>
      </p:sp>
      <p:sp>
        <p:nvSpPr>
          <p:cNvPr id="2067" name="AutoShape 19" descr="blob:https://web.whatsapp.com/c3f30c1c-ae5e-47d3-93c1-859604a9570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2069" name="AutoShape 21" descr="blob:https://web.whatsapp.com/c3f30c1c-ae5e-47d3-93c1-859604a9570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2071" name="AutoShape 23" descr="blob:https://web.whatsapp.com/c3f30c1c-ae5e-47d3-93c1-859604a9570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2073" name="AutoShape 25" descr="blob:https://web.whatsapp.com/c3f30c1c-ae5e-47d3-93c1-859604a9570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2075" name="AutoShape 27" descr="blob:https://web.whatsapp.com/0b51f470-b6ec-409c-82bf-f291926c2fa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27649" name="Picture 1" descr="C:\Users\coordinacion\AppData\Local\Microsoft\Windows\Temporary Internet Files\Content.Outlook\P0UQH20G\cuicomunidad.png"/>
          <p:cNvPicPr>
            <a:picLocks noChangeAspect="1" noChangeArrowheads="1"/>
          </p:cNvPicPr>
          <p:nvPr/>
        </p:nvPicPr>
        <p:blipFill>
          <a:blip r:embed="rId3" cstate="print"/>
          <a:srcRect/>
          <a:stretch>
            <a:fillRect/>
          </a:stretch>
        </p:blipFill>
        <p:spPr bwMode="auto">
          <a:xfrm>
            <a:off x="467544" y="1484784"/>
            <a:ext cx="8107551" cy="3384376"/>
          </a:xfrm>
          <a:prstGeom prst="rect">
            <a:avLst/>
          </a:prstGeom>
          <a:noFill/>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a:spLocks noGrp="1"/>
          </p:cNvSpPr>
          <p:nvPr>
            <p:ph type="ctrTitle"/>
          </p:nvPr>
        </p:nvSpPr>
        <p:spPr>
          <a:xfrm>
            <a:off x="0" y="260648"/>
            <a:ext cx="5940152" cy="288032"/>
          </a:xfrm>
          <a:solidFill>
            <a:schemeClr val="tx1"/>
          </a:solidFill>
        </p:spPr>
        <p:txBody>
          <a:bodyPr>
            <a:noAutofit/>
          </a:bodyPr>
          <a:lstStyle/>
          <a:p>
            <a:r>
              <a:rPr lang="es-AR" sz="2000" b="1" dirty="0" smtClean="0">
                <a:solidFill>
                  <a:schemeClr val="bg1"/>
                </a:solidFill>
                <a:latin typeface="Arial" pitchFamily="34" charset="0"/>
                <a:cs typeface="Arial" pitchFamily="34" charset="0"/>
              </a:rPr>
              <a:t/>
            </a:r>
            <a:br>
              <a:rPr lang="es-AR" sz="2000" b="1" dirty="0" smtClean="0">
                <a:solidFill>
                  <a:schemeClr val="bg1"/>
                </a:solidFill>
                <a:latin typeface="Arial" pitchFamily="34" charset="0"/>
                <a:cs typeface="Arial" pitchFamily="34" charset="0"/>
              </a:rPr>
            </a:br>
            <a:r>
              <a:rPr lang="es-AR" sz="2000" b="1" dirty="0" smtClean="0">
                <a:solidFill>
                  <a:schemeClr val="bg1"/>
                </a:solidFill>
                <a:latin typeface="Arial" pitchFamily="34" charset="0"/>
                <a:cs typeface="Arial" pitchFamily="34" charset="0"/>
              </a:rPr>
              <a:t/>
            </a:r>
            <a:br>
              <a:rPr lang="es-AR" sz="2000" b="1" dirty="0" smtClean="0">
                <a:solidFill>
                  <a:schemeClr val="bg1"/>
                </a:solidFill>
                <a:latin typeface="Arial" pitchFamily="34" charset="0"/>
                <a:cs typeface="Arial" pitchFamily="34" charset="0"/>
              </a:rPr>
            </a:br>
            <a:r>
              <a:rPr lang="es-AR" sz="2000" b="1" dirty="0" smtClean="0">
                <a:solidFill>
                  <a:schemeClr val="bg1"/>
                </a:solidFill>
                <a:latin typeface="Arial" pitchFamily="34" charset="0"/>
                <a:cs typeface="Arial" pitchFamily="34" charset="0"/>
              </a:rPr>
              <a:t>JÓVENES</a:t>
            </a:r>
            <a:br>
              <a:rPr lang="es-AR" sz="2000" b="1" dirty="0" smtClean="0">
                <a:solidFill>
                  <a:schemeClr val="bg1"/>
                </a:solidFill>
                <a:latin typeface="Arial" pitchFamily="34" charset="0"/>
                <a:cs typeface="Arial" pitchFamily="34" charset="0"/>
              </a:rPr>
            </a:br>
            <a:r>
              <a:rPr lang="es-AR" sz="2000" b="1" dirty="0" smtClean="0">
                <a:solidFill>
                  <a:schemeClr val="bg1"/>
                </a:solidFill>
                <a:latin typeface="Arial" pitchFamily="34" charset="0"/>
                <a:cs typeface="Arial" pitchFamily="34" charset="0"/>
              </a:rPr>
              <a:t/>
            </a:r>
            <a:br>
              <a:rPr lang="es-AR" sz="2000" b="1" dirty="0" smtClean="0">
                <a:solidFill>
                  <a:schemeClr val="bg1"/>
                </a:solidFill>
                <a:latin typeface="Arial" pitchFamily="34" charset="0"/>
                <a:cs typeface="Arial" pitchFamily="34" charset="0"/>
              </a:rPr>
            </a:br>
            <a:endParaRPr lang="es-AR" sz="2000" b="1" dirty="0">
              <a:solidFill>
                <a:schemeClr val="bg1"/>
              </a:solidFill>
              <a:latin typeface="Arial" pitchFamily="34" charset="0"/>
              <a:cs typeface="Arial" pitchFamily="34" charset="0"/>
            </a:endParaRPr>
          </a:p>
        </p:txBody>
      </p:sp>
      <p:sp>
        <p:nvSpPr>
          <p:cNvPr id="32" name="Rectangle 3"/>
          <p:cNvSpPr>
            <a:spLocks noChangeArrowheads="1"/>
          </p:cNvSpPr>
          <p:nvPr/>
        </p:nvSpPr>
        <p:spPr bwMode="auto">
          <a:xfrm>
            <a:off x="2699792" y="4836641"/>
            <a:ext cx="201622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sz="2000" b="0" i="0" u="none" strike="noStrike" cap="none" normalizeH="0" baseline="0" dirty="0" smtClean="0">
              <a:ln>
                <a:noFill/>
              </a:ln>
              <a:solidFill>
                <a:schemeClr val="tx1"/>
              </a:solidFill>
              <a:effectLst/>
              <a:latin typeface="Lucida Sans Unicode" pitchFamily="34" charset="0"/>
              <a:cs typeface="Lucida Sans Unicode" pitchFamily="34" charset="0"/>
            </a:endParaRPr>
          </a:p>
        </p:txBody>
      </p:sp>
      <p:sp>
        <p:nvSpPr>
          <p:cNvPr id="8" name="7 Rectángulo"/>
          <p:cNvSpPr/>
          <p:nvPr/>
        </p:nvSpPr>
        <p:spPr>
          <a:xfrm>
            <a:off x="2555776" y="1412776"/>
            <a:ext cx="6588224" cy="1600438"/>
          </a:xfrm>
          <a:prstGeom prst="rect">
            <a:avLst/>
          </a:prstGeom>
        </p:spPr>
        <p:txBody>
          <a:bodyPr wrap="square">
            <a:spAutoFit/>
          </a:bodyPr>
          <a:lstStyle/>
          <a:p>
            <a:pPr algn="ctr"/>
            <a:r>
              <a:rPr lang="es-AR" sz="1400" b="1" dirty="0" smtClean="0">
                <a:latin typeface="Arial" pitchFamily="34" charset="0"/>
                <a:cs typeface="Arial" pitchFamily="34" charset="0"/>
              </a:rPr>
              <a:t>CULTURA/JAGUIM (PURIM, PESAJ, SHAVUOT, IOM </a:t>
            </a:r>
          </a:p>
          <a:p>
            <a:pPr algn="ctr"/>
            <a:r>
              <a:rPr lang="es-AR" sz="1400" b="1" dirty="0" smtClean="0">
                <a:latin typeface="Arial" pitchFamily="34" charset="0"/>
                <a:cs typeface="Arial" pitchFamily="34" charset="0"/>
              </a:rPr>
              <a:t>HAZTAUT) Y ACTIVIDADES MENSUALES.</a:t>
            </a:r>
          </a:p>
          <a:p>
            <a:pPr algn="ctr"/>
            <a:endParaRPr lang="es-AR" sz="1400" b="1" dirty="0" smtClean="0">
              <a:latin typeface="Arial" pitchFamily="34" charset="0"/>
              <a:cs typeface="Arial" pitchFamily="34" charset="0"/>
            </a:endParaRPr>
          </a:p>
          <a:p>
            <a:pPr algn="ctr"/>
            <a:endParaRPr lang="es-AR" sz="1400" b="1" dirty="0" smtClean="0">
              <a:latin typeface="Arial" pitchFamily="34" charset="0"/>
              <a:cs typeface="Arial" pitchFamily="34" charset="0"/>
            </a:endParaRPr>
          </a:p>
          <a:p>
            <a:pPr algn="ctr"/>
            <a:endParaRPr lang="es-AR" sz="1400" b="1" dirty="0" smtClean="0">
              <a:latin typeface="Arial" pitchFamily="34" charset="0"/>
              <a:cs typeface="Arial" pitchFamily="34" charset="0"/>
            </a:endParaRPr>
          </a:p>
          <a:p>
            <a:pPr algn="ctr"/>
            <a:r>
              <a:rPr lang="es-AR" sz="1400" b="1" dirty="0" smtClean="0">
                <a:latin typeface="Arial" pitchFamily="34" charset="0"/>
                <a:cs typeface="Arial" pitchFamily="34" charset="0"/>
              </a:rPr>
              <a:t>INVITADOS PARA SHABBAT (MORIM DE RIKUDIM, MESA DE JÓVENES CUI- MACABI NOAR)</a:t>
            </a:r>
          </a:p>
        </p:txBody>
      </p:sp>
      <p:pic>
        <p:nvPicPr>
          <p:cNvPr id="2052" name="Picture 4" descr="C:\Users\coordinacion\Desktop\2018\JOVENES\2.jpeg"/>
          <p:cNvPicPr>
            <a:picLocks noChangeAspect="1" noChangeArrowheads="1"/>
          </p:cNvPicPr>
          <p:nvPr/>
        </p:nvPicPr>
        <p:blipFill>
          <a:blip r:embed="rId3" cstate="print"/>
          <a:srcRect/>
          <a:stretch>
            <a:fillRect/>
          </a:stretch>
        </p:blipFill>
        <p:spPr bwMode="auto">
          <a:xfrm>
            <a:off x="5988157" y="3356992"/>
            <a:ext cx="2939819" cy="2204864"/>
          </a:xfrm>
          <a:prstGeom prst="rect">
            <a:avLst/>
          </a:prstGeom>
          <a:noFill/>
        </p:spPr>
      </p:pic>
      <p:pic>
        <p:nvPicPr>
          <p:cNvPr id="2053" name="Picture 5" descr="C:\Users\coordinacion\Desktop\2018\JOVENES\1.jpeg"/>
          <p:cNvPicPr>
            <a:picLocks noChangeAspect="1" noChangeArrowheads="1"/>
          </p:cNvPicPr>
          <p:nvPr/>
        </p:nvPicPr>
        <p:blipFill>
          <a:blip r:embed="rId4" cstate="print"/>
          <a:srcRect/>
          <a:stretch>
            <a:fillRect/>
          </a:stretch>
        </p:blipFill>
        <p:spPr bwMode="auto">
          <a:xfrm>
            <a:off x="-1" y="764704"/>
            <a:ext cx="2555777" cy="1916833"/>
          </a:xfrm>
          <a:prstGeom prst="rect">
            <a:avLst/>
          </a:prstGeom>
          <a:noFill/>
        </p:spPr>
      </p:pic>
      <p:pic>
        <p:nvPicPr>
          <p:cNvPr id="2054" name="Picture 6" descr="C:\Users\coordinacion\Desktop\2018\JOVENES\3.jpeg"/>
          <p:cNvPicPr>
            <a:picLocks noChangeAspect="1" noChangeArrowheads="1"/>
          </p:cNvPicPr>
          <p:nvPr/>
        </p:nvPicPr>
        <p:blipFill>
          <a:blip r:embed="rId5" cstate="print"/>
          <a:srcRect/>
          <a:stretch>
            <a:fillRect/>
          </a:stretch>
        </p:blipFill>
        <p:spPr bwMode="auto">
          <a:xfrm>
            <a:off x="2987824" y="3356992"/>
            <a:ext cx="2880320" cy="2160240"/>
          </a:xfrm>
          <a:prstGeom prst="rect">
            <a:avLst/>
          </a:prstGeom>
          <a:noFill/>
        </p:spPr>
      </p:pic>
      <p:pic>
        <p:nvPicPr>
          <p:cNvPr id="2055" name="Picture 7" descr="C:\Users\coordinacion\Desktop\2018\JOVENES\4.jpeg"/>
          <p:cNvPicPr>
            <a:picLocks noChangeAspect="1" noChangeArrowheads="1"/>
          </p:cNvPicPr>
          <p:nvPr/>
        </p:nvPicPr>
        <p:blipFill>
          <a:blip r:embed="rId6" cstate="print"/>
          <a:srcRect/>
          <a:stretch>
            <a:fillRect/>
          </a:stretch>
        </p:blipFill>
        <p:spPr bwMode="auto">
          <a:xfrm>
            <a:off x="0" y="3356992"/>
            <a:ext cx="2880320" cy="2160240"/>
          </a:xfrm>
          <a:prstGeom prst="rect">
            <a:avLst/>
          </a:prstGeom>
          <a:noFill/>
        </p:spPr>
      </p:pic>
      <p:sp>
        <p:nvSpPr>
          <p:cNvPr id="12" name="11 CuadroTexto"/>
          <p:cNvSpPr txBox="1"/>
          <p:nvPr/>
        </p:nvSpPr>
        <p:spPr>
          <a:xfrm>
            <a:off x="2879304" y="1988840"/>
            <a:ext cx="6264696" cy="307777"/>
          </a:xfrm>
          <a:prstGeom prst="rect">
            <a:avLst/>
          </a:prstGeom>
          <a:solidFill>
            <a:srgbClr val="FFFF00"/>
          </a:solidFill>
          <a:ln>
            <a:noFill/>
          </a:ln>
        </p:spPr>
        <p:txBody>
          <a:bodyPr wrap="square" rtlCol="0">
            <a:spAutoFit/>
          </a:bodyPr>
          <a:lstStyle/>
          <a:p>
            <a:pPr algn="ctr"/>
            <a:r>
              <a:rPr lang="es-AR" sz="1400" b="1" dirty="0" smtClean="0">
                <a:latin typeface="Arial" pitchFamily="34" charset="0"/>
                <a:cs typeface="Arial" pitchFamily="34" charset="0"/>
              </a:rPr>
              <a:t>2 GRUPOS DE JÓVENES QUE SE JUNTAN A ESTUDIAR TORÁ) </a:t>
            </a:r>
          </a:p>
        </p:txBody>
      </p:sp>
      <p:pic>
        <p:nvPicPr>
          <p:cNvPr id="13" name="Picture 1" descr="C:\Users\coordinacion\AppData\Local\Microsoft\Windows\Temporary Internet Files\Content.Outlook\P0UQH20G\cuicomunidad.png"/>
          <p:cNvPicPr>
            <a:picLocks noChangeAspect="1" noChangeArrowheads="1"/>
          </p:cNvPicPr>
          <p:nvPr/>
        </p:nvPicPr>
        <p:blipFill>
          <a:blip r:embed="rId7" cstate="print"/>
          <a:srcRect/>
          <a:stretch>
            <a:fillRect/>
          </a:stretch>
        </p:blipFill>
        <p:spPr bwMode="auto">
          <a:xfrm>
            <a:off x="5724128" y="0"/>
            <a:ext cx="3419872" cy="142757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4572000" y="1412776"/>
            <a:ext cx="4572000"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PROGRAMA ENFOCADO EN LA FORMACIÓN DE NUEVOS DIRIGENTES VOLUNTARIOS COMUNITARIOS ESPECIALIZADOS EN ÁREAS QUE FOMENTEN EL CRECIMIENTO KEHILATÍ. ESTE PROGRAMA BUSCA CAPACITAR Y FORMAR ACTIVOS COMUNITARIOS CON ESPÍRITU POTENCIALMENTE JOVEN CON UN PERFIL CAPAZ DE SOSTENER, GESTIONAR Y DIRIGIR LA COMUNIDAD DESDE LOS ASPECTOS ECONÓMICOS, DE GESTIÓN OPERATIVA E IDEOLÓGICOS, PUDIENDO CONVIVIR CON LA REALIDAD SOCIO CULTURAL EXISTENTE EN EL ÁREA DE ACCIÓN ESPECÍFICA DE CADA KEHILÁ, FORTALECIENDO LA IDENTIDAD MASORTI DE LA MISMA</a:t>
            </a:r>
            <a:r>
              <a:rPr kumimoji="0" lang="es-AR"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s-AR"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0" y="1268760"/>
            <a:ext cx="4572000" cy="3108543"/>
          </a:xfrm>
          <a:prstGeom prst="rect">
            <a:avLst/>
          </a:prstGeom>
        </p:spPr>
        <p:txBody>
          <a:bodyPr>
            <a:spAutoFit/>
          </a:bodyPr>
          <a:lstStyle/>
          <a:p>
            <a:pPr algn="ctr"/>
            <a:r>
              <a:rPr lang="es-AR" sz="1400" b="1" dirty="0" smtClean="0">
                <a:latin typeface="Arial" pitchFamily="34" charset="0"/>
                <a:cs typeface="Arial" pitchFamily="34" charset="0"/>
              </a:rPr>
              <a:t>EN CONJUNTO CON EL CENTRO UNIÓN ISRAELITA Y DAIA FILIAL CÓRDOBA, EL CONGRESO JUDÍO LATINOAMERICANO FORMÓ UN GRUPO DE JÓVENES PROFESIONALES DE LA COMUNIDAD PARA PARTICIPAR DEL PROGRAMA DE NUEVAS GENERACIONES, EL CUAL TIENE POR OBJETIVO INCENTIVAR EL LIDERAZGO POLÍTICO Y COMUNITARIO. A TRAVÉS DE ENCUENTROS Y REUNIONES CON LÍDERES POLÍTICOS, RELIGIOSOS Y DE OPINIÓN, LOS JÓVENES QUE PARTICIPAN TENDRÁN LA OPORTUNIDAD DE FORMARSE Y EMPEZAR A GENERAR EXPERIENCIAS PROFESIONALES Y REDES DE CONTACTOS.</a:t>
            </a:r>
            <a:endParaRPr lang="es-AR" sz="1400" b="1" dirty="0">
              <a:latin typeface="Arial" pitchFamily="34" charset="0"/>
              <a:cs typeface="Arial" pitchFamily="34" charset="0"/>
            </a:endParaRPr>
          </a:p>
        </p:txBody>
      </p:sp>
      <p:pic>
        <p:nvPicPr>
          <p:cNvPr id="50179" name="Picture 3" descr="https://i0.wp.com/kehilacordoba.org/web2017/wp-content/uploads/2018/08/Programa-Nuevas-Generaciones-Mestre.jpg"/>
          <p:cNvPicPr>
            <a:picLocks noChangeAspect="1" noChangeArrowheads="1"/>
          </p:cNvPicPr>
          <p:nvPr/>
        </p:nvPicPr>
        <p:blipFill>
          <a:blip r:embed="rId2" cstate="print"/>
          <a:srcRect/>
          <a:stretch>
            <a:fillRect/>
          </a:stretch>
        </p:blipFill>
        <p:spPr bwMode="auto">
          <a:xfrm>
            <a:off x="0" y="4869160"/>
            <a:ext cx="2627784" cy="1478129"/>
          </a:xfrm>
          <a:prstGeom prst="rect">
            <a:avLst/>
          </a:prstGeom>
          <a:noFill/>
        </p:spPr>
      </p:pic>
      <p:pic>
        <p:nvPicPr>
          <p:cNvPr id="50181" name="Picture 5" descr="https://i0.wp.com/kehilacordoba.org/web2017/wp-content/uploads/2018/08/Programa-Nuevas-Generaciones-Legisladora.jpg"/>
          <p:cNvPicPr>
            <a:picLocks noChangeAspect="1" noChangeArrowheads="1"/>
          </p:cNvPicPr>
          <p:nvPr/>
        </p:nvPicPr>
        <p:blipFill>
          <a:blip r:embed="rId3" cstate="print"/>
          <a:srcRect/>
          <a:stretch>
            <a:fillRect/>
          </a:stretch>
        </p:blipFill>
        <p:spPr bwMode="auto">
          <a:xfrm>
            <a:off x="2843808" y="4797152"/>
            <a:ext cx="2257422" cy="1626931"/>
          </a:xfrm>
          <a:prstGeom prst="rect">
            <a:avLst/>
          </a:prstGeom>
          <a:noFill/>
        </p:spPr>
      </p:pic>
      <p:sp>
        <p:nvSpPr>
          <p:cNvPr id="50183" name="AutoShape 7" descr="blob:https://web.whatsapp.com/9803212b-696f-49fd-92fd-dfb730bed06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50184" name="Picture 8" descr="C:\Users\coordinacion\Downloads\WhatsApp Image 2018-10-23 at 13.14.37.jpeg"/>
          <p:cNvPicPr>
            <a:picLocks noChangeAspect="1" noChangeArrowheads="1"/>
          </p:cNvPicPr>
          <p:nvPr/>
        </p:nvPicPr>
        <p:blipFill>
          <a:blip r:embed="rId4" cstate="print"/>
          <a:srcRect/>
          <a:stretch>
            <a:fillRect/>
          </a:stretch>
        </p:blipFill>
        <p:spPr bwMode="auto">
          <a:xfrm>
            <a:off x="6036162" y="4725144"/>
            <a:ext cx="2843807" cy="2132856"/>
          </a:xfrm>
          <a:prstGeom prst="rect">
            <a:avLst/>
          </a:prstGeom>
          <a:noFill/>
        </p:spPr>
      </p:pic>
      <p:pic>
        <p:nvPicPr>
          <p:cNvPr id="10" name="Picture 1" descr="C:\Users\coordinacion\AppData\Local\Microsoft\Windows\Temporary Internet Files\Content.Outlook\P0UQH20G\cuicomunidad.png"/>
          <p:cNvPicPr>
            <a:picLocks noChangeAspect="1" noChangeArrowheads="1"/>
          </p:cNvPicPr>
          <p:nvPr/>
        </p:nvPicPr>
        <p:blipFill>
          <a:blip r:embed="rId5" cstate="print"/>
          <a:srcRect/>
          <a:stretch>
            <a:fillRect/>
          </a:stretch>
        </p:blipFill>
        <p:spPr bwMode="auto">
          <a:xfrm>
            <a:off x="6084168" y="-171400"/>
            <a:ext cx="3059832" cy="1277281"/>
          </a:xfrm>
          <a:prstGeom prst="rect">
            <a:avLst/>
          </a:prstGeom>
          <a:noFill/>
        </p:spPr>
      </p:pic>
      <p:sp>
        <p:nvSpPr>
          <p:cNvPr id="13" name="1 Título"/>
          <p:cNvSpPr txBox="1">
            <a:spLocks/>
          </p:cNvSpPr>
          <p:nvPr/>
        </p:nvSpPr>
        <p:spPr>
          <a:xfrm>
            <a:off x="0" y="260648"/>
            <a:ext cx="5940152" cy="288032"/>
          </a:xfrm>
          <a:prstGeom prst="rect">
            <a:avLst/>
          </a:prstGeom>
          <a:solidFill>
            <a:schemeClr val="tx1"/>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20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r>
            <a:br>
              <a:rPr kumimoji="0" lang="es-AR" sz="20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br>
            <a:r>
              <a:rPr kumimoji="0" lang="es-AR" sz="20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r>
            <a:br>
              <a:rPr kumimoji="0" lang="es-AR" sz="20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br>
            <a:r>
              <a:rPr kumimoji="0" lang="es-AR" sz="20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JÓVENES</a:t>
            </a:r>
            <a:br>
              <a:rPr kumimoji="0" lang="es-AR" sz="20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br>
            <a:r>
              <a:rPr kumimoji="0" lang="es-AR" sz="20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r>
            <a:br>
              <a:rPr kumimoji="0" lang="es-AR" sz="20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br>
            <a:endParaRPr kumimoji="0" lang="es-AR" sz="20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14" name="1 Título"/>
          <p:cNvSpPr txBox="1">
            <a:spLocks/>
          </p:cNvSpPr>
          <p:nvPr/>
        </p:nvSpPr>
        <p:spPr>
          <a:xfrm>
            <a:off x="0" y="692696"/>
            <a:ext cx="5832648" cy="288000"/>
          </a:xfrm>
          <a:prstGeom prst="rect">
            <a:avLst/>
          </a:prstGeom>
          <a:solidFill>
            <a:schemeClr val="tx1"/>
          </a:solidFill>
        </p:spPr>
        <p:txBody>
          <a:bodyPr vert="horz" lIns="91440" tIns="45720" rIns="91440" bIns="45720" rtlCol="0" anchor="ctr">
            <a:noAutofit/>
          </a:bodyPr>
          <a:lstStyle/>
          <a:p>
            <a:pPr lvl="0" algn="ctr">
              <a:spcBef>
                <a:spcPct val="0"/>
              </a:spcBef>
            </a:pPr>
            <a:endParaRPr lang="es-AR" sz="2000" b="1" dirty="0" smtClean="0">
              <a:solidFill>
                <a:schemeClr val="bg1"/>
              </a:solidFill>
              <a:latin typeface="Arial" pitchFamily="34" charset="0"/>
              <a:cs typeface="Arial" pitchFamily="34" charset="0"/>
            </a:endParaRPr>
          </a:p>
          <a:p>
            <a:pPr lvl="0" algn="ctr">
              <a:spcBef>
                <a:spcPct val="0"/>
              </a:spcBef>
            </a:pPr>
            <a:r>
              <a:rPr lang="es-AR" sz="2000" b="1" dirty="0" smtClean="0">
                <a:solidFill>
                  <a:schemeClr val="bg1"/>
                </a:solidFill>
                <a:latin typeface="Arial" pitchFamily="34" charset="0"/>
                <a:cs typeface="Arial" pitchFamily="34" charset="0"/>
              </a:rPr>
              <a:t>PROGRAMA DE NUEVAS GENERACIONES </a:t>
            </a:r>
            <a:br>
              <a:rPr lang="es-AR" sz="2000" b="1" dirty="0" smtClean="0">
                <a:solidFill>
                  <a:schemeClr val="bg1"/>
                </a:solidFill>
                <a:latin typeface="Arial" pitchFamily="34" charset="0"/>
                <a:cs typeface="Arial" pitchFamily="34" charset="0"/>
              </a:rPr>
            </a:br>
            <a:endParaRPr kumimoji="0" lang="es-AR" sz="20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15" name="1 Título"/>
          <p:cNvSpPr txBox="1">
            <a:spLocks/>
          </p:cNvSpPr>
          <p:nvPr/>
        </p:nvSpPr>
        <p:spPr>
          <a:xfrm>
            <a:off x="4860032" y="1124744"/>
            <a:ext cx="3960440" cy="288032"/>
          </a:xfrm>
          <a:prstGeom prst="rect">
            <a:avLst/>
          </a:prstGeom>
          <a:solidFill>
            <a:schemeClr val="tx1"/>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AR" sz="20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r>
            <a:br>
              <a:rPr kumimoji="0" lang="es-AR" sz="20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br>
            <a:r>
              <a:rPr kumimoji="0" lang="es-AR" sz="20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r>
            <a:br>
              <a:rPr kumimoji="0" lang="es-AR" sz="20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br>
            <a:r>
              <a:rPr kumimoji="0" lang="es-AR" sz="20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AFEK</a:t>
            </a:r>
            <a:br>
              <a:rPr kumimoji="0" lang="es-AR" sz="20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br>
            <a:r>
              <a:rPr kumimoji="0" lang="es-AR" sz="20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
            </a:r>
            <a:br>
              <a:rPr kumimoji="0" lang="es-AR" sz="20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br>
            <a:endParaRPr kumimoji="0" lang="es-AR" sz="20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a:spLocks noGrp="1"/>
          </p:cNvSpPr>
          <p:nvPr>
            <p:ph type="ctrTitle"/>
          </p:nvPr>
        </p:nvSpPr>
        <p:spPr>
          <a:xfrm>
            <a:off x="251520" y="260648"/>
            <a:ext cx="5544616" cy="360040"/>
          </a:xfrm>
          <a:solidFill>
            <a:schemeClr val="tx1"/>
          </a:solidFill>
          <a:ln>
            <a:solidFill>
              <a:schemeClr val="tx1"/>
            </a:solidFill>
          </a:ln>
        </p:spPr>
        <p:txBody>
          <a:bodyPr>
            <a:noAutofit/>
          </a:bodyPr>
          <a:lstStyle/>
          <a:p>
            <a:r>
              <a:rPr lang="es-AR" sz="5400" dirty="0" smtClean="0">
                <a:latin typeface="Amatic" pitchFamily="2" charset="0"/>
              </a:rPr>
              <a:t/>
            </a:r>
            <a:br>
              <a:rPr lang="es-AR" sz="5400" dirty="0" smtClean="0">
                <a:latin typeface="Amatic" pitchFamily="2" charset="0"/>
              </a:rPr>
            </a:br>
            <a:r>
              <a:rPr lang="es-AR" sz="5400" dirty="0" smtClean="0">
                <a:latin typeface="Amatic" pitchFamily="2" charset="0"/>
              </a:rPr>
              <a:t/>
            </a:r>
            <a:br>
              <a:rPr lang="es-AR" sz="5400" dirty="0" smtClean="0">
                <a:latin typeface="Amatic" pitchFamily="2" charset="0"/>
              </a:rPr>
            </a:br>
            <a:r>
              <a:rPr lang="es-AR" sz="5400" dirty="0" smtClean="0">
                <a:latin typeface="Amatic" pitchFamily="2" charset="0"/>
              </a:rPr>
              <a:t/>
            </a:r>
            <a:br>
              <a:rPr lang="es-AR" sz="5400" dirty="0" smtClean="0">
                <a:latin typeface="Amatic" pitchFamily="2" charset="0"/>
              </a:rPr>
            </a:br>
            <a:r>
              <a:rPr lang="es-AR" sz="2000" b="1" dirty="0" smtClean="0">
                <a:solidFill>
                  <a:schemeClr val="bg1"/>
                </a:solidFill>
                <a:latin typeface="Arial" pitchFamily="34" charset="0"/>
                <a:cs typeface="Arial" pitchFamily="34" charset="0"/>
              </a:rPr>
              <a:t>MUSEO JUDÍO </a:t>
            </a:r>
            <a:r>
              <a:rPr lang="es-AR" sz="5400" b="1" dirty="0" smtClean="0">
                <a:solidFill>
                  <a:schemeClr val="bg1"/>
                </a:solidFill>
                <a:latin typeface="Arial" pitchFamily="34" charset="0"/>
                <a:cs typeface="Arial" pitchFamily="34" charset="0"/>
              </a:rPr>
              <a:t/>
            </a:r>
            <a:br>
              <a:rPr lang="es-AR" sz="5400" b="1" dirty="0" smtClean="0">
                <a:solidFill>
                  <a:schemeClr val="bg1"/>
                </a:solidFill>
                <a:latin typeface="Arial" pitchFamily="34" charset="0"/>
                <a:cs typeface="Arial" pitchFamily="34" charset="0"/>
              </a:rPr>
            </a:br>
            <a:r>
              <a:rPr lang="es-AR" sz="5400" dirty="0" smtClean="0">
                <a:latin typeface="Amatic" pitchFamily="2" charset="0"/>
              </a:rPr>
              <a:t/>
            </a:r>
            <a:br>
              <a:rPr lang="es-AR" sz="5400" dirty="0" smtClean="0">
                <a:latin typeface="Amatic" pitchFamily="2" charset="0"/>
              </a:rPr>
            </a:br>
            <a:r>
              <a:rPr lang="es-AR" sz="5400" dirty="0" smtClean="0">
                <a:latin typeface="Amatic" pitchFamily="2" charset="0"/>
              </a:rPr>
              <a:t/>
            </a:r>
            <a:br>
              <a:rPr lang="es-AR" sz="5400" dirty="0" smtClean="0">
                <a:latin typeface="Amatic" pitchFamily="2" charset="0"/>
              </a:rPr>
            </a:br>
            <a:endParaRPr lang="es-AR" sz="5400" dirty="0">
              <a:solidFill>
                <a:schemeClr val="tx1"/>
              </a:solidFill>
              <a:latin typeface="Klavika Bold Caps" pitchFamily="50" charset="0"/>
            </a:endParaRPr>
          </a:p>
        </p:txBody>
      </p:sp>
      <p:sp>
        <p:nvSpPr>
          <p:cNvPr id="32" name="Rectangle 3"/>
          <p:cNvSpPr>
            <a:spLocks noChangeArrowheads="1"/>
          </p:cNvSpPr>
          <p:nvPr/>
        </p:nvSpPr>
        <p:spPr bwMode="auto">
          <a:xfrm>
            <a:off x="2771800" y="4797152"/>
            <a:ext cx="201622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sz="2000" b="0" i="0" u="none" strike="noStrike" cap="none" normalizeH="0" baseline="0" dirty="0" smtClean="0">
              <a:ln>
                <a:noFill/>
              </a:ln>
              <a:solidFill>
                <a:schemeClr val="tx1"/>
              </a:solidFill>
              <a:effectLst/>
              <a:latin typeface="Lucida Sans Unicode" pitchFamily="34" charset="0"/>
              <a:cs typeface="Lucida Sans Unicode" pitchFamily="34" charset="0"/>
            </a:endParaRPr>
          </a:p>
        </p:txBody>
      </p:sp>
      <p:pic>
        <p:nvPicPr>
          <p:cNvPr id="2" name="Picture 2"/>
          <p:cNvPicPr>
            <a:picLocks noChangeAspect="1" noChangeArrowheads="1"/>
          </p:cNvPicPr>
          <p:nvPr/>
        </p:nvPicPr>
        <p:blipFill>
          <a:blip r:embed="rId3" cstate="print"/>
          <a:srcRect/>
          <a:stretch>
            <a:fillRect/>
          </a:stretch>
        </p:blipFill>
        <p:spPr bwMode="auto">
          <a:xfrm>
            <a:off x="0" y="764704"/>
            <a:ext cx="1952773" cy="3886306"/>
          </a:xfrm>
          <a:prstGeom prst="rect">
            <a:avLst/>
          </a:prstGeom>
          <a:noFill/>
          <a:ln w="9525">
            <a:noFill/>
            <a:miter lim="800000"/>
            <a:headEnd/>
            <a:tailEnd/>
          </a:ln>
        </p:spPr>
      </p:pic>
      <p:sp>
        <p:nvSpPr>
          <p:cNvPr id="12" name="11 CuadroTexto"/>
          <p:cNvSpPr txBox="1"/>
          <p:nvPr/>
        </p:nvSpPr>
        <p:spPr>
          <a:xfrm>
            <a:off x="1187624" y="1628800"/>
            <a:ext cx="7704856" cy="2677656"/>
          </a:xfrm>
          <a:prstGeom prst="rect">
            <a:avLst/>
          </a:prstGeom>
          <a:noFill/>
        </p:spPr>
        <p:txBody>
          <a:bodyPr wrap="square" rtlCol="0">
            <a:spAutoFit/>
          </a:bodyPr>
          <a:lstStyle/>
          <a:p>
            <a:pPr algn="ctr"/>
            <a:r>
              <a:rPr lang="es-AR" sz="1400" b="1" dirty="0" smtClean="0">
                <a:latin typeface="Arial" pitchFamily="34" charset="0"/>
                <a:cs typeface="Arial" pitchFamily="34" charset="0"/>
              </a:rPr>
              <a:t>SE PROPONE CREAR EL MUSEO JUDÍO DE CÓRDOBA: UN PROYECTO CULTURAL Y EDUCATIVO COMUNITARIO DE ENORME IMPORTANCIA PARA LA CONTINUIDAD Y TRANSMISIÓN DEL ACERVO CULTURAL COMUNITARIO.</a:t>
            </a:r>
          </a:p>
          <a:p>
            <a:pPr algn="ctr"/>
            <a:r>
              <a:rPr lang="es-AR" sz="1400" b="1" dirty="0" smtClean="0">
                <a:latin typeface="Arial" pitchFamily="34" charset="0"/>
                <a:cs typeface="Arial" pitchFamily="34" charset="0"/>
              </a:rPr>
              <a:t>OBJETIVOS:</a:t>
            </a:r>
          </a:p>
          <a:p>
            <a:pPr algn="ctr"/>
            <a:r>
              <a:rPr lang="es-AR" sz="1400" b="1" dirty="0" smtClean="0">
                <a:latin typeface="Arial" pitchFamily="34" charset="0"/>
                <a:cs typeface="Arial" pitchFamily="34" charset="0"/>
              </a:rPr>
              <a:t>CONSTRUIR UN ESPACIO DE DIFUSIÓN Y REFLEXIÓN SOBRE LA COMUNIDAD JUDÍA DE CÓRDOBA. </a:t>
            </a:r>
          </a:p>
          <a:p>
            <a:pPr algn="ctr"/>
            <a:r>
              <a:rPr lang="es-AR" sz="1400" b="1" dirty="0" smtClean="0">
                <a:latin typeface="Arial" pitchFamily="34" charset="0"/>
                <a:cs typeface="Arial" pitchFamily="34" charset="0"/>
              </a:rPr>
              <a:t>ABOCAR TANTO HACIA LOS MIEMBROS DE LA COLECTIVIDAD, COMO HACIA LA SOCIEDAD CORDOBESA EN GENERAL, HACIENDO UN FUERTE HINCAPIÉ EN LA INCORPORACIÓN DE NIÑOS Y JÓVENES COMO LOS PRINCIPALES DESTINATARIOS</a:t>
            </a:r>
          </a:p>
          <a:p>
            <a:pPr algn="ctr"/>
            <a:r>
              <a:rPr lang="es-AR" sz="1400" b="1" dirty="0" smtClean="0">
                <a:latin typeface="Arial" pitchFamily="34" charset="0"/>
                <a:cs typeface="Arial" pitchFamily="34" charset="0"/>
              </a:rPr>
              <a:t>POLO DE ATRACCIÓN PARA LOS TURISTAS QUE LLEGAN</a:t>
            </a:r>
          </a:p>
          <a:p>
            <a:pPr algn="ctr"/>
            <a:r>
              <a:rPr lang="es-AR" sz="1400" b="1" dirty="0" smtClean="0">
                <a:latin typeface="Arial" pitchFamily="34" charset="0"/>
                <a:cs typeface="Arial" pitchFamily="34" charset="0"/>
              </a:rPr>
              <a:t>A CÓRDOBA DESDE OTRAS CIUDADES, PROVINCIAS Y PAÍSES.</a:t>
            </a:r>
          </a:p>
          <a:p>
            <a:endParaRPr lang="es-AR" sz="1400" b="1" dirty="0"/>
          </a:p>
        </p:txBody>
      </p:sp>
      <p:pic>
        <p:nvPicPr>
          <p:cNvPr id="14" name="Picture 2"/>
          <p:cNvPicPr>
            <a:picLocks noChangeAspect="1" noChangeArrowheads="1"/>
          </p:cNvPicPr>
          <p:nvPr/>
        </p:nvPicPr>
        <p:blipFill>
          <a:blip r:embed="rId4" cstate="print"/>
          <a:srcRect l="35407" t="58532" r="34689" b="10137"/>
          <a:stretch>
            <a:fillRect/>
          </a:stretch>
        </p:blipFill>
        <p:spPr bwMode="auto">
          <a:xfrm>
            <a:off x="5796136" y="4725144"/>
            <a:ext cx="3131840" cy="1844824"/>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l="48339" t="53937" r="31737" b="15548"/>
          <a:stretch>
            <a:fillRect/>
          </a:stretch>
        </p:blipFill>
        <p:spPr bwMode="auto">
          <a:xfrm>
            <a:off x="0" y="4725144"/>
            <a:ext cx="2476865" cy="2132856"/>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l="34504" t="52953" r="31737" b="5704"/>
          <a:stretch>
            <a:fillRect/>
          </a:stretch>
        </p:blipFill>
        <p:spPr bwMode="auto">
          <a:xfrm>
            <a:off x="2699792" y="4653136"/>
            <a:ext cx="2928325" cy="2016224"/>
          </a:xfrm>
          <a:prstGeom prst="rect">
            <a:avLst/>
          </a:prstGeom>
          <a:noFill/>
          <a:ln w="9525">
            <a:noFill/>
            <a:miter lim="800000"/>
            <a:headEnd/>
            <a:tailEnd/>
          </a:ln>
        </p:spPr>
      </p:pic>
      <p:pic>
        <p:nvPicPr>
          <p:cNvPr id="13" name="Picture 1" descr="C:\Users\coordinacion\AppData\Local\Microsoft\Windows\Temporary Internet Files\Content.Outlook\P0UQH20G\cuicomunidad.png"/>
          <p:cNvPicPr>
            <a:picLocks noChangeAspect="1" noChangeArrowheads="1"/>
          </p:cNvPicPr>
          <p:nvPr/>
        </p:nvPicPr>
        <p:blipFill>
          <a:blip r:embed="rId7" cstate="print"/>
          <a:srcRect/>
          <a:stretch>
            <a:fillRect/>
          </a:stretch>
        </p:blipFill>
        <p:spPr bwMode="auto">
          <a:xfrm>
            <a:off x="5724128" y="0"/>
            <a:ext cx="3419872" cy="142757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
          <p:cNvSpPr>
            <a:spLocks noChangeArrowheads="1"/>
          </p:cNvSpPr>
          <p:nvPr/>
        </p:nvSpPr>
        <p:spPr bwMode="auto">
          <a:xfrm>
            <a:off x="2699792" y="4836641"/>
            <a:ext cx="201622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sz="2000" b="0" i="0" u="none" strike="noStrike" cap="none" normalizeH="0" baseline="0" dirty="0" smtClean="0">
              <a:ln>
                <a:noFill/>
              </a:ln>
              <a:solidFill>
                <a:schemeClr val="tx1"/>
              </a:solidFill>
              <a:effectLst/>
              <a:latin typeface="Lucida Sans Unicode" pitchFamily="34" charset="0"/>
              <a:cs typeface="Lucida Sans Unicode" pitchFamily="34" charset="0"/>
            </a:endParaRPr>
          </a:p>
        </p:txBody>
      </p:sp>
      <p:sp>
        <p:nvSpPr>
          <p:cNvPr id="9" name="8 Rectángulo"/>
          <p:cNvSpPr/>
          <p:nvPr/>
        </p:nvSpPr>
        <p:spPr>
          <a:xfrm>
            <a:off x="1115616" y="1340768"/>
            <a:ext cx="6984776" cy="2031325"/>
          </a:xfrm>
          <a:prstGeom prst="rect">
            <a:avLst/>
          </a:prstGeom>
        </p:spPr>
        <p:txBody>
          <a:bodyPr wrap="square">
            <a:spAutoFit/>
          </a:bodyPr>
          <a:lstStyle/>
          <a:p>
            <a:pPr algn="ctr"/>
            <a:r>
              <a:rPr lang="es-AR" sz="1400" b="1" dirty="0" smtClean="0">
                <a:latin typeface="Arial" pitchFamily="34" charset="0"/>
                <a:cs typeface="Arial" pitchFamily="34" charset="0"/>
              </a:rPr>
              <a:t>ALEPH ESPACIO CULTURAL ES UN PROYECTO DEL CENTRO UNIÓN ISRAELITA DE CÓRDOBA QUE BUSCA PROMOVER, DIFUNDIR Y COMPARTIR EXPERIENCIAS CULTURALES Y ARTÍSTICAS CON TODA LA COMUNIDAD DE CÓRDOBA. TOMANDO COMO EJE LA DIVERSIDAD CULTURAL Y EL RESPETO POR LA DIFERENCIA, ALEPH PROPONE 5 LÍNEAS DE PROGRAMACIÓN ABIERTAS A TODO PÚBLICO: MÚSICA, ARTES ESCÉNICAS, CINE, CONVERSATORIOS Y ACTIVIDADES INFANTILES. UBICADO EN EL CENTRO DE LA CIUDAD DE CÓRDOBA, EL ESPACIO TAMBIÉN CUENTA CON UNA GALERÍA ITINERANTE PARA MUESTRAS Y EXHIBICIONES.</a:t>
            </a:r>
            <a:endParaRPr lang="es-AR" sz="1400" b="1" dirty="0">
              <a:latin typeface="Arial" pitchFamily="34" charset="0"/>
              <a:cs typeface="Arial"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0" y="260648"/>
            <a:ext cx="5831524" cy="1008112"/>
          </a:xfrm>
          <a:prstGeom prst="rect">
            <a:avLst/>
          </a:prstGeom>
          <a:noFill/>
          <a:ln w="9525">
            <a:noFill/>
            <a:miter lim="800000"/>
            <a:headEnd/>
            <a:tailEnd/>
          </a:ln>
        </p:spPr>
      </p:pic>
      <p:pic>
        <p:nvPicPr>
          <p:cNvPr id="2052" name="Picture 4" descr="C:\Users\coordinacion\Desktop\2019\ALEPH\12 DE MARZO.jpeg"/>
          <p:cNvPicPr>
            <a:picLocks noChangeAspect="1" noChangeArrowheads="1"/>
          </p:cNvPicPr>
          <p:nvPr/>
        </p:nvPicPr>
        <p:blipFill>
          <a:blip r:embed="rId4" cstate="print"/>
          <a:srcRect/>
          <a:stretch>
            <a:fillRect/>
          </a:stretch>
        </p:blipFill>
        <p:spPr bwMode="auto">
          <a:xfrm>
            <a:off x="3203848" y="3573016"/>
            <a:ext cx="2392812" cy="2006473"/>
          </a:xfrm>
          <a:prstGeom prst="rect">
            <a:avLst/>
          </a:prstGeom>
          <a:noFill/>
        </p:spPr>
      </p:pic>
      <p:pic>
        <p:nvPicPr>
          <p:cNvPr id="2054" name="Picture 6" descr="C:\Users\coordinacion\Desktop\2019\ALEPH\portada-web.png"/>
          <p:cNvPicPr>
            <a:picLocks noChangeAspect="1" noChangeArrowheads="1"/>
          </p:cNvPicPr>
          <p:nvPr/>
        </p:nvPicPr>
        <p:blipFill>
          <a:blip r:embed="rId5" cstate="print"/>
          <a:srcRect/>
          <a:stretch>
            <a:fillRect/>
          </a:stretch>
        </p:blipFill>
        <p:spPr bwMode="auto">
          <a:xfrm>
            <a:off x="0" y="3573016"/>
            <a:ext cx="3011827" cy="1807096"/>
          </a:xfrm>
          <a:prstGeom prst="rect">
            <a:avLst/>
          </a:prstGeom>
          <a:noFill/>
        </p:spPr>
      </p:pic>
      <p:sp>
        <p:nvSpPr>
          <p:cNvPr id="9218" name="AutoShape 2" descr="blob:https://web.whatsapp.com/1886c71d-79ec-44bd-8929-46adfcac61e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9219" name="Picture 3" descr="C:\Users\coordinacion\Downloads\WhatsApp Image 2019-05-28 at 10.47.02.jpeg"/>
          <p:cNvPicPr>
            <a:picLocks noChangeAspect="1" noChangeArrowheads="1"/>
          </p:cNvPicPr>
          <p:nvPr/>
        </p:nvPicPr>
        <p:blipFill>
          <a:blip r:embed="rId6" cstate="print"/>
          <a:srcRect/>
          <a:stretch>
            <a:fillRect/>
          </a:stretch>
        </p:blipFill>
        <p:spPr bwMode="auto">
          <a:xfrm>
            <a:off x="6156176" y="3573016"/>
            <a:ext cx="2232248" cy="1872298"/>
          </a:xfrm>
          <a:prstGeom prst="rect">
            <a:avLst/>
          </a:prstGeom>
          <a:noFill/>
        </p:spPr>
      </p:pic>
      <p:sp>
        <p:nvSpPr>
          <p:cNvPr id="9221" name="AutoShape 5" descr="Resultado de imagen para maria kodam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9223" name="AutoShape 7" descr="C:\Users\coordinacion\Desktop\maria-kodama.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9225" name="Picture 9" descr="MarÃ­a Kodama, la joven moderna y de carÃ¡cter libre que enamorÃ³ a Borges."/>
          <p:cNvPicPr>
            <a:picLocks noChangeAspect="1" noChangeArrowheads="1"/>
          </p:cNvPicPr>
          <p:nvPr/>
        </p:nvPicPr>
        <p:blipFill>
          <a:blip r:embed="rId7" cstate="print"/>
          <a:srcRect/>
          <a:stretch>
            <a:fillRect/>
          </a:stretch>
        </p:blipFill>
        <p:spPr bwMode="auto">
          <a:xfrm>
            <a:off x="5436096" y="5625219"/>
            <a:ext cx="2201279" cy="1232781"/>
          </a:xfrm>
          <a:prstGeom prst="rect">
            <a:avLst/>
          </a:prstGeom>
          <a:noFill/>
        </p:spPr>
      </p:pic>
      <p:sp>
        <p:nvSpPr>
          <p:cNvPr id="14" name="Rectangle 6"/>
          <p:cNvSpPr>
            <a:spLocks noChangeArrowheads="1"/>
          </p:cNvSpPr>
          <p:nvPr/>
        </p:nvSpPr>
        <p:spPr bwMode="auto">
          <a:xfrm>
            <a:off x="2195736" y="6165304"/>
            <a:ext cx="3179765" cy="307777"/>
          </a:xfrm>
          <a:prstGeom prst="rect">
            <a:avLst/>
          </a:prstGeom>
          <a:solidFill>
            <a:schemeClr val="tx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457200" algn="l"/>
              </a:tabLst>
            </a:pPr>
            <a:r>
              <a:rPr kumimoji="0" lang="es-AR" sz="1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PRÓXIMAMENTE</a:t>
            </a:r>
            <a:endParaRPr kumimoji="0" lang="es-AR" sz="1800" b="0" i="0" u="none" strike="noStrike" cap="none" normalizeH="0" baseline="0" dirty="0" smtClean="0">
              <a:ln>
                <a:noFill/>
              </a:ln>
              <a:solidFill>
                <a:schemeClr val="bg1"/>
              </a:solidFill>
              <a:effectLst/>
              <a:latin typeface="Arial" pitchFamily="34" charset="0"/>
              <a:cs typeface="Arial" pitchFamily="34" charset="0"/>
            </a:endParaRPr>
          </a:p>
        </p:txBody>
      </p:sp>
      <p:pic>
        <p:nvPicPr>
          <p:cNvPr id="15" name="Picture 1" descr="C:\Users\coordinacion\AppData\Local\Microsoft\Windows\Temporary Internet Files\Content.Outlook\P0UQH20G\cuicomunidad.png"/>
          <p:cNvPicPr>
            <a:picLocks noChangeAspect="1" noChangeArrowheads="1"/>
          </p:cNvPicPr>
          <p:nvPr/>
        </p:nvPicPr>
        <p:blipFill>
          <a:blip r:embed="rId8" cstate="print"/>
          <a:srcRect/>
          <a:stretch>
            <a:fillRect/>
          </a:stretch>
        </p:blipFill>
        <p:spPr bwMode="auto">
          <a:xfrm>
            <a:off x="5724128" y="0"/>
            <a:ext cx="3419872" cy="142757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284984"/>
            <a:ext cx="8229600" cy="288000"/>
          </a:xfrm>
          <a:solidFill>
            <a:schemeClr val="tx1"/>
          </a:solidFill>
        </p:spPr>
        <p:txBody>
          <a:bodyPr>
            <a:noAutofit/>
          </a:bodyPr>
          <a:lstStyle/>
          <a:p>
            <a:r>
              <a:rPr lang="es-AR" sz="2000" b="1" dirty="0" smtClean="0">
                <a:solidFill>
                  <a:schemeClr val="bg1"/>
                </a:solidFill>
                <a:latin typeface="Arial" pitchFamily="34" charset="0"/>
                <a:cs typeface="Arial" pitchFamily="34" charset="0"/>
              </a:rPr>
              <a:t>ASÍ NOS DEFINIMOS EN EL MOVIMIENTO MASORTI</a:t>
            </a:r>
            <a:endParaRPr lang="es-AR" sz="2000" b="1" dirty="0">
              <a:solidFill>
                <a:schemeClr val="bg1"/>
              </a:solidFill>
              <a:latin typeface="Arial" pitchFamily="34" charset="0"/>
              <a:cs typeface="Arial" pitchFamily="34" charset="0"/>
            </a:endParaRPr>
          </a:p>
        </p:txBody>
      </p:sp>
      <p:pic>
        <p:nvPicPr>
          <p:cNvPr id="4" name="Picture 1" descr="C:\Users\coordinacion\AppData\Local\Microsoft\Windows\Temporary Internet Files\Content.Outlook\P0UQH20G\cuicomunidad.png"/>
          <p:cNvPicPr>
            <a:picLocks noChangeAspect="1" noChangeArrowheads="1"/>
          </p:cNvPicPr>
          <p:nvPr/>
        </p:nvPicPr>
        <p:blipFill>
          <a:blip r:embed="rId2" cstate="print"/>
          <a:srcRect/>
          <a:stretch>
            <a:fillRect/>
          </a:stretch>
        </p:blipFill>
        <p:spPr bwMode="auto">
          <a:xfrm>
            <a:off x="5724128" y="0"/>
            <a:ext cx="3419872" cy="142757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redondeado"/>
          <p:cNvSpPr/>
          <p:nvPr/>
        </p:nvSpPr>
        <p:spPr>
          <a:xfrm>
            <a:off x="0" y="1844824"/>
            <a:ext cx="2915816" cy="2160240"/>
          </a:xfrm>
          <a:prstGeom prst="roundRect">
            <a:avLst/>
          </a:prstGeom>
          <a:ln>
            <a:solidFill>
              <a:schemeClr val="tx1"/>
            </a:solidFill>
          </a:ln>
        </p:spPr>
        <p:style>
          <a:lnRef idx="2">
            <a:schemeClr val="dk1">
              <a:shade val="50000"/>
            </a:schemeClr>
          </a:lnRef>
          <a:fillRef idx="1003">
            <a:schemeClr val="lt2"/>
          </a:fillRef>
          <a:effectRef idx="0">
            <a:schemeClr val="dk1"/>
          </a:effectRef>
          <a:fontRef idx="minor">
            <a:schemeClr val="lt1"/>
          </a:fontRef>
        </p:style>
        <p:txBody>
          <a:bodyPr rtlCol="0" anchor="ctr"/>
          <a:lstStyle/>
          <a:p>
            <a:pPr algn="ctr"/>
            <a:endParaRPr lang="es-AR" sz="1400" b="1" dirty="0" smtClean="0">
              <a:solidFill>
                <a:schemeClr val="tx1"/>
              </a:solidFill>
              <a:latin typeface="Arial" pitchFamily="34" charset="0"/>
              <a:cs typeface="Arial" pitchFamily="34" charset="0"/>
            </a:endParaRPr>
          </a:p>
          <a:p>
            <a:pPr algn="ctr"/>
            <a:r>
              <a:rPr lang="es-AR" sz="1400" b="1" dirty="0" smtClean="0">
                <a:solidFill>
                  <a:schemeClr val="tx1"/>
                </a:solidFill>
                <a:latin typeface="Arial" pitchFamily="34" charset="0"/>
                <a:cs typeface="Arial" pitchFamily="34" charset="0"/>
              </a:rPr>
              <a:t>RECONOCEMOS Y ACEPTAMOS TODAS LAS CORRIENTES RELIGIOSAS, DESDE LAS MAS ABIERTAS HASTA LAS MAS ORTODOXAS. SOMOS PLURALISTAS, PERO NO INTERACTUAMOS CON QUIENES DISCRIMINAN</a:t>
            </a:r>
            <a:endParaRPr lang="es-AR" sz="1400" b="1" dirty="0">
              <a:solidFill>
                <a:schemeClr val="tx1"/>
              </a:solidFill>
              <a:latin typeface="Arial" pitchFamily="34" charset="0"/>
              <a:cs typeface="Arial" pitchFamily="34" charset="0"/>
            </a:endParaRPr>
          </a:p>
        </p:txBody>
      </p:sp>
      <p:sp>
        <p:nvSpPr>
          <p:cNvPr id="11" name="10 Rectángulo redondeado"/>
          <p:cNvSpPr/>
          <p:nvPr/>
        </p:nvSpPr>
        <p:spPr>
          <a:xfrm>
            <a:off x="5148064" y="2780928"/>
            <a:ext cx="3168352" cy="1656184"/>
          </a:xfrm>
          <a:prstGeom prst="roundRect">
            <a:avLst/>
          </a:prstGeom>
          <a:ln/>
        </p:spPr>
        <p:style>
          <a:lnRef idx="2">
            <a:schemeClr val="dk1">
              <a:shade val="50000"/>
            </a:schemeClr>
          </a:lnRef>
          <a:fillRef idx="1003">
            <a:schemeClr val="lt2"/>
          </a:fillRef>
          <a:effectRef idx="0">
            <a:schemeClr val="dk1"/>
          </a:effectRef>
          <a:fontRef idx="minor">
            <a:schemeClr val="lt1"/>
          </a:fontRef>
        </p:style>
        <p:txBody>
          <a:bodyPr rtlCol="0" anchor="ctr"/>
          <a:lstStyle/>
          <a:p>
            <a:pPr algn="ctr"/>
            <a:endParaRPr lang="es-AR" dirty="0" smtClean="0">
              <a:solidFill>
                <a:schemeClr val="tx1"/>
              </a:solidFill>
              <a:latin typeface="Arial" pitchFamily="34" charset="0"/>
              <a:cs typeface="Arial" pitchFamily="34" charset="0"/>
            </a:endParaRPr>
          </a:p>
          <a:p>
            <a:pPr algn="ctr"/>
            <a:r>
              <a:rPr lang="es-AR" sz="1400" b="1" dirty="0" smtClean="0">
                <a:solidFill>
                  <a:schemeClr val="tx1"/>
                </a:solidFill>
                <a:latin typeface="Arial" pitchFamily="34" charset="0"/>
                <a:cs typeface="Arial" pitchFamily="34" charset="0"/>
              </a:rPr>
              <a:t>UNA PRÁCTICA PERMANENTE DE CONVIVENCIA PACÍFICA Y ARMÓNICA CON OTRAS CREENCIAS</a:t>
            </a:r>
            <a:endParaRPr lang="es-AR" sz="1400" b="1" dirty="0">
              <a:solidFill>
                <a:schemeClr val="tx1"/>
              </a:solidFill>
              <a:latin typeface="Arial" pitchFamily="34" charset="0"/>
              <a:cs typeface="Arial" pitchFamily="34" charset="0"/>
            </a:endParaRPr>
          </a:p>
        </p:txBody>
      </p:sp>
      <p:sp>
        <p:nvSpPr>
          <p:cNvPr id="12" name="11 Rectángulo redondeado"/>
          <p:cNvSpPr/>
          <p:nvPr/>
        </p:nvSpPr>
        <p:spPr>
          <a:xfrm>
            <a:off x="1907704" y="5301208"/>
            <a:ext cx="3096344" cy="1368152"/>
          </a:xfrm>
          <a:prstGeom prst="roundRect">
            <a:avLst/>
          </a:prstGeom>
          <a:ln w="28575">
            <a:solidFill>
              <a:schemeClr val="tx1"/>
            </a:solidFill>
          </a:ln>
        </p:spPr>
        <p:style>
          <a:lnRef idx="0">
            <a:schemeClr val="dk1"/>
          </a:lnRef>
          <a:fillRef idx="1002">
            <a:schemeClr val="lt2"/>
          </a:fillRef>
          <a:effectRef idx="3">
            <a:schemeClr val="dk1"/>
          </a:effectRef>
          <a:fontRef idx="minor">
            <a:schemeClr val="lt1"/>
          </a:fontRef>
        </p:style>
        <p:txBody>
          <a:bodyPr rtlCol="0" anchor="ctr"/>
          <a:lstStyle/>
          <a:p>
            <a:pPr algn="ctr"/>
            <a:endParaRPr lang="es-AR" sz="1400" b="1" dirty="0" smtClean="0">
              <a:solidFill>
                <a:schemeClr val="tx1"/>
              </a:solidFill>
              <a:latin typeface="Arial" pitchFamily="34" charset="0"/>
              <a:cs typeface="Arial" pitchFamily="34" charset="0"/>
            </a:endParaRPr>
          </a:p>
          <a:p>
            <a:pPr algn="ctr"/>
            <a:r>
              <a:rPr lang="es-AR" sz="1400" b="1" dirty="0" smtClean="0">
                <a:solidFill>
                  <a:schemeClr val="tx1"/>
                </a:solidFill>
                <a:latin typeface="Arial" pitchFamily="34" charset="0"/>
                <a:cs typeface="Arial" pitchFamily="34" charset="0"/>
              </a:rPr>
              <a:t>TIENE PARIDAD ABSOLUTA CON EL HOMBRE EN CUANTO A ATRIBUCIONES Y RESPONSABILIDADES</a:t>
            </a:r>
          </a:p>
        </p:txBody>
      </p:sp>
      <p:pic>
        <p:nvPicPr>
          <p:cNvPr id="6" name="Picture 1" descr="C:\Users\coordinacion\AppData\Local\Microsoft\Windows\Temporary Internet Files\Content.Outlook\P0UQH20G\cuicomunidad.png"/>
          <p:cNvPicPr>
            <a:picLocks noChangeAspect="1" noChangeArrowheads="1"/>
          </p:cNvPicPr>
          <p:nvPr/>
        </p:nvPicPr>
        <p:blipFill>
          <a:blip r:embed="rId2" cstate="print"/>
          <a:srcRect/>
          <a:stretch>
            <a:fillRect/>
          </a:stretch>
        </p:blipFill>
        <p:spPr bwMode="auto">
          <a:xfrm>
            <a:off x="5292080" y="-171400"/>
            <a:ext cx="3419872" cy="1427574"/>
          </a:xfrm>
          <a:prstGeom prst="rect">
            <a:avLst/>
          </a:prstGeom>
          <a:noFill/>
        </p:spPr>
      </p:pic>
      <p:sp>
        <p:nvSpPr>
          <p:cNvPr id="8" name="7 Rectángulo"/>
          <p:cNvSpPr/>
          <p:nvPr/>
        </p:nvSpPr>
        <p:spPr>
          <a:xfrm>
            <a:off x="179512" y="1196752"/>
            <a:ext cx="7848872" cy="400110"/>
          </a:xfrm>
          <a:prstGeom prst="rect">
            <a:avLst/>
          </a:prstGeom>
          <a:solidFill>
            <a:schemeClr val="tx1"/>
          </a:solidFill>
          <a:ln>
            <a:solidFill>
              <a:schemeClr val="tx1"/>
            </a:solidFill>
          </a:ln>
        </p:spPr>
        <p:txBody>
          <a:bodyPr wrap="square">
            <a:spAutoFit/>
          </a:bodyPr>
          <a:lstStyle/>
          <a:p>
            <a:pPr algn="ctr"/>
            <a:r>
              <a:rPr lang="es-AR" sz="2000" b="1" dirty="0" smtClean="0">
                <a:solidFill>
                  <a:schemeClr val="bg1"/>
                </a:solidFill>
                <a:latin typeface="Arial" pitchFamily="34" charset="0"/>
                <a:cs typeface="Arial" pitchFamily="34" charset="0"/>
              </a:rPr>
              <a:t>PLURALISMO AL INTERIOR DEL JUDAÍSMO</a:t>
            </a:r>
          </a:p>
        </p:txBody>
      </p:sp>
      <p:sp>
        <p:nvSpPr>
          <p:cNvPr id="10" name="9 Rectángulo"/>
          <p:cNvSpPr/>
          <p:nvPr/>
        </p:nvSpPr>
        <p:spPr>
          <a:xfrm>
            <a:off x="3059832" y="2060848"/>
            <a:ext cx="5904656" cy="400110"/>
          </a:xfrm>
          <a:prstGeom prst="rect">
            <a:avLst/>
          </a:prstGeom>
          <a:solidFill>
            <a:schemeClr val="tx1"/>
          </a:solidFill>
          <a:ln>
            <a:solidFill>
              <a:schemeClr val="tx1"/>
            </a:solidFill>
          </a:ln>
        </p:spPr>
        <p:txBody>
          <a:bodyPr wrap="square">
            <a:spAutoFit/>
          </a:bodyPr>
          <a:lstStyle/>
          <a:p>
            <a:pPr algn="ctr"/>
            <a:r>
              <a:rPr lang="es-AR" sz="2000" b="1" dirty="0" smtClean="0">
                <a:solidFill>
                  <a:schemeClr val="bg1"/>
                </a:solidFill>
                <a:latin typeface="Arial" pitchFamily="34" charset="0"/>
                <a:cs typeface="Arial" pitchFamily="34" charset="0"/>
              </a:rPr>
              <a:t>PROMOCIÓN DEL DIÁLOGO INTERRELIGIOSO</a:t>
            </a:r>
          </a:p>
        </p:txBody>
      </p:sp>
      <p:sp>
        <p:nvSpPr>
          <p:cNvPr id="13" name="12 Rectángulo"/>
          <p:cNvSpPr/>
          <p:nvPr/>
        </p:nvSpPr>
        <p:spPr>
          <a:xfrm>
            <a:off x="1475656" y="4653136"/>
            <a:ext cx="4286451" cy="400110"/>
          </a:xfrm>
          <a:prstGeom prst="rect">
            <a:avLst/>
          </a:prstGeom>
          <a:solidFill>
            <a:schemeClr val="tx1"/>
          </a:solidFill>
          <a:ln>
            <a:solidFill>
              <a:schemeClr val="tx1"/>
            </a:solidFill>
          </a:ln>
        </p:spPr>
        <p:txBody>
          <a:bodyPr wrap="square">
            <a:spAutoFit/>
          </a:bodyPr>
          <a:lstStyle/>
          <a:p>
            <a:pPr algn="ctr"/>
            <a:r>
              <a:rPr lang="es-AR" sz="2000" b="1" dirty="0" smtClean="0">
                <a:solidFill>
                  <a:schemeClr val="bg1"/>
                </a:solidFill>
                <a:latin typeface="Arial" pitchFamily="34" charset="0"/>
                <a:cs typeface="Arial" pitchFamily="34" charset="0"/>
              </a:rPr>
              <a:t>EL ROL DE LA MUJER</a:t>
            </a:r>
            <a:endParaRPr lang="es-AR" sz="2000" b="1" dirty="0" smtClean="0">
              <a:ln>
                <a:solidFill>
                  <a:schemeClr val="tx1"/>
                </a:solidFill>
              </a:ln>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redondeado"/>
          <p:cNvSpPr/>
          <p:nvPr/>
        </p:nvSpPr>
        <p:spPr>
          <a:xfrm>
            <a:off x="323528" y="1916832"/>
            <a:ext cx="4032448" cy="4176464"/>
          </a:xfrm>
          <a:prstGeom prst="roundRect">
            <a:avLst/>
          </a:prstGeom>
          <a:ln w="28575">
            <a:solidFill>
              <a:schemeClr val="tx1"/>
            </a:solidFill>
          </a:ln>
        </p:spPr>
        <p:style>
          <a:lnRef idx="0">
            <a:schemeClr val="dk1"/>
          </a:lnRef>
          <a:fillRef idx="1002">
            <a:schemeClr val="lt2"/>
          </a:fillRef>
          <a:effectRef idx="3">
            <a:schemeClr val="dk1"/>
          </a:effectRef>
          <a:fontRef idx="minor">
            <a:schemeClr val="lt1"/>
          </a:fontRef>
        </p:style>
        <p:txBody>
          <a:bodyPr rtlCol="0" anchor="ctr"/>
          <a:lstStyle/>
          <a:p>
            <a:pPr algn="ctr"/>
            <a:endParaRPr lang="es-AR" sz="1400" dirty="0" smtClean="0">
              <a:solidFill>
                <a:schemeClr val="tx1"/>
              </a:solidFill>
              <a:latin typeface="Arial" pitchFamily="34" charset="0"/>
              <a:cs typeface="Arial" pitchFamily="34" charset="0"/>
            </a:endParaRPr>
          </a:p>
          <a:p>
            <a:pPr algn="ctr"/>
            <a:r>
              <a:rPr lang="es-AR" sz="1400" dirty="0" smtClean="0">
                <a:solidFill>
                  <a:schemeClr val="tx1"/>
                </a:solidFill>
                <a:latin typeface="Arial" pitchFamily="34" charset="0"/>
                <a:cs typeface="Arial" pitchFamily="34" charset="0"/>
              </a:rPr>
              <a:t>SE REALIZA EN NUESTRO MOVIMIENTO Y NUESTRA COMUNIDAD DE UNA MANERA NATURAL, ACOMPAÑANDO LA DECISIÓN Y LAS ACCIONES QUE CONLLEVAN TAN IMPORTANTE CAMBIO EN LA VIDA DE UNA PERSONA. AUNQUE LAS CORRIENTES ORTODOXAS NO RECONOZCAN NUESTRO GUIUR, LA CORTE SUPREMA ISRAELÍ ADMITE COMO VÁLIDAS LAS CONVERSIONES AL JUDAÍSMO DEL MOVIMIENTO CONSERVADOR Y LES CONCEDE STATUS DE INMIGRANTES JUDÍOS!</a:t>
            </a:r>
          </a:p>
        </p:txBody>
      </p:sp>
      <p:sp>
        <p:nvSpPr>
          <p:cNvPr id="10" name="9 Rectángulo redondeado"/>
          <p:cNvSpPr/>
          <p:nvPr/>
        </p:nvSpPr>
        <p:spPr>
          <a:xfrm>
            <a:off x="4860032" y="2996952"/>
            <a:ext cx="4032448" cy="3312368"/>
          </a:xfrm>
          <a:prstGeom prst="roundRect">
            <a:avLst/>
          </a:prstGeom>
          <a:ln w="28575">
            <a:solidFill>
              <a:schemeClr val="tx1"/>
            </a:solidFill>
          </a:ln>
        </p:spPr>
        <p:style>
          <a:lnRef idx="0">
            <a:schemeClr val="dk1"/>
          </a:lnRef>
          <a:fillRef idx="1002">
            <a:schemeClr val="lt2"/>
          </a:fillRef>
          <a:effectRef idx="3">
            <a:schemeClr val="dk1"/>
          </a:effectRef>
          <a:fontRef idx="minor">
            <a:schemeClr val="lt1"/>
          </a:fontRef>
        </p:style>
        <p:txBody>
          <a:bodyPr rtlCol="0" anchor="ctr"/>
          <a:lstStyle/>
          <a:p>
            <a:pPr algn="ctr"/>
            <a:endParaRPr lang="es-AR" sz="1400" b="1" dirty="0" smtClean="0">
              <a:solidFill>
                <a:schemeClr val="tx1"/>
              </a:solidFill>
              <a:latin typeface="Arial" pitchFamily="34" charset="0"/>
              <a:cs typeface="Arial" pitchFamily="34" charset="0"/>
            </a:endParaRPr>
          </a:p>
          <a:p>
            <a:pPr algn="ctr"/>
            <a:r>
              <a:rPr lang="es-AR" sz="1400" b="1" dirty="0" smtClean="0">
                <a:solidFill>
                  <a:schemeClr val="tx1"/>
                </a:solidFill>
                <a:latin typeface="Arial" pitchFamily="34" charset="0"/>
                <a:cs typeface="Arial" pitchFamily="34" charset="0"/>
              </a:rPr>
              <a:t>LA CELEBRACIÓN  DE IOM HAATZMAUT Y EL PERMANENTE APOYO AL ESTADO DE ISRAEL Y A LAS INSTITUCIONES SIONISTAS SON OTRO DE LOS ASPECTOS QUE LOS DEFINEN Y, AL MISMO TIEMPO, DISTINGUEN DE LOS MOVIMIENTOS QUE NI SIQUIERA LO INVOLUCRAN EN SUS LUJOT</a:t>
            </a:r>
            <a:endParaRPr lang="es-AR" sz="1400" b="1" dirty="0">
              <a:solidFill>
                <a:schemeClr val="tx1"/>
              </a:solidFill>
              <a:latin typeface="Arial" pitchFamily="34" charset="0"/>
              <a:cs typeface="Arial" pitchFamily="34" charset="0"/>
            </a:endParaRPr>
          </a:p>
        </p:txBody>
      </p:sp>
      <p:pic>
        <p:nvPicPr>
          <p:cNvPr id="5" name="Picture 1" descr="C:\Users\coordinacion\AppData\Local\Microsoft\Windows\Temporary Internet Files\Content.Outlook\P0UQH20G\cuicomunidad.png"/>
          <p:cNvPicPr>
            <a:picLocks noChangeAspect="1" noChangeArrowheads="1"/>
          </p:cNvPicPr>
          <p:nvPr/>
        </p:nvPicPr>
        <p:blipFill>
          <a:blip r:embed="rId3" cstate="print"/>
          <a:srcRect/>
          <a:stretch>
            <a:fillRect/>
          </a:stretch>
        </p:blipFill>
        <p:spPr bwMode="auto">
          <a:xfrm>
            <a:off x="5724128" y="-243408"/>
            <a:ext cx="3419872" cy="1427574"/>
          </a:xfrm>
          <a:prstGeom prst="rect">
            <a:avLst/>
          </a:prstGeom>
          <a:noFill/>
        </p:spPr>
      </p:pic>
      <p:sp>
        <p:nvSpPr>
          <p:cNvPr id="6" name="5 Rectángulo"/>
          <p:cNvSpPr/>
          <p:nvPr/>
        </p:nvSpPr>
        <p:spPr>
          <a:xfrm>
            <a:off x="179512" y="1196752"/>
            <a:ext cx="7848872" cy="400110"/>
          </a:xfrm>
          <a:prstGeom prst="rect">
            <a:avLst/>
          </a:prstGeom>
          <a:solidFill>
            <a:schemeClr val="tx1"/>
          </a:solidFill>
          <a:ln>
            <a:solidFill>
              <a:schemeClr val="tx1"/>
            </a:solidFill>
          </a:ln>
        </p:spPr>
        <p:txBody>
          <a:bodyPr wrap="square">
            <a:spAutoFit/>
          </a:bodyPr>
          <a:lstStyle/>
          <a:p>
            <a:pPr algn="ctr"/>
            <a:r>
              <a:rPr lang="es-AR" sz="2000" b="1" dirty="0" smtClean="0">
                <a:solidFill>
                  <a:schemeClr val="bg1"/>
                </a:solidFill>
                <a:latin typeface="Arial" pitchFamily="34" charset="0"/>
                <a:cs typeface="Arial" pitchFamily="34" charset="0"/>
              </a:rPr>
              <a:t>EL GUIUR, LA ADOPCIÓN VOLUNTARIA DEL JUDAÍSMO</a:t>
            </a:r>
          </a:p>
        </p:txBody>
      </p:sp>
      <p:sp>
        <p:nvSpPr>
          <p:cNvPr id="9" name="8 Rectángulo"/>
          <p:cNvSpPr/>
          <p:nvPr/>
        </p:nvSpPr>
        <p:spPr>
          <a:xfrm>
            <a:off x="4499992" y="2276872"/>
            <a:ext cx="4464496" cy="400110"/>
          </a:xfrm>
          <a:prstGeom prst="rect">
            <a:avLst/>
          </a:prstGeom>
          <a:solidFill>
            <a:schemeClr val="tx1"/>
          </a:solidFill>
          <a:ln>
            <a:solidFill>
              <a:schemeClr val="tx1"/>
            </a:solidFill>
          </a:ln>
        </p:spPr>
        <p:txBody>
          <a:bodyPr wrap="square">
            <a:spAutoFit/>
          </a:bodyPr>
          <a:lstStyle/>
          <a:p>
            <a:pPr algn="ctr"/>
            <a:r>
              <a:rPr lang="es-AR" sz="2000" b="1" dirty="0" smtClean="0">
                <a:solidFill>
                  <a:schemeClr val="bg1"/>
                </a:solidFill>
                <a:latin typeface="Arial" pitchFamily="34" charset="0"/>
                <a:cs typeface="Arial" pitchFamily="34" charset="0"/>
              </a:rPr>
              <a:t>IOM HAATZMAUT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a:spLocks noGrp="1"/>
          </p:cNvSpPr>
          <p:nvPr>
            <p:ph type="ctrTitle"/>
          </p:nvPr>
        </p:nvSpPr>
        <p:spPr>
          <a:xfrm>
            <a:off x="467544" y="2060848"/>
            <a:ext cx="8280920" cy="432000"/>
          </a:xfrm>
          <a:solidFill>
            <a:schemeClr val="tx1"/>
          </a:solidFill>
        </p:spPr>
        <p:txBody>
          <a:bodyPr>
            <a:noAutofit/>
          </a:bodyPr>
          <a:lstStyle/>
          <a:p>
            <a:r>
              <a:rPr lang="es-AR" sz="2000" b="1" dirty="0" smtClean="0">
                <a:solidFill>
                  <a:schemeClr val="bg1"/>
                </a:solidFill>
                <a:latin typeface="Arial" pitchFamily="34" charset="0"/>
                <a:cs typeface="Arial" pitchFamily="34" charset="0"/>
              </a:rPr>
              <a:t/>
            </a:r>
            <a:br>
              <a:rPr lang="es-AR" sz="2000" b="1" dirty="0" smtClean="0">
                <a:solidFill>
                  <a:schemeClr val="bg1"/>
                </a:solidFill>
                <a:latin typeface="Arial" pitchFamily="34" charset="0"/>
                <a:cs typeface="Arial" pitchFamily="34" charset="0"/>
              </a:rPr>
            </a:br>
            <a:r>
              <a:rPr lang="es-AR" sz="2000" b="1" dirty="0" smtClean="0">
                <a:solidFill>
                  <a:schemeClr val="bg1"/>
                </a:solidFill>
                <a:latin typeface="Arial" pitchFamily="34" charset="0"/>
                <a:cs typeface="Arial" pitchFamily="34" charset="0"/>
              </a:rPr>
              <a:t>PROBLEMAS A ENFRENTAR </a:t>
            </a:r>
            <a:br>
              <a:rPr lang="es-AR" sz="2000" b="1" dirty="0" smtClean="0">
                <a:solidFill>
                  <a:schemeClr val="bg1"/>
                </a:solidFill>
                <a:latin typeface="Arial" pitchFamily="34" charset="0"/>
                <a:cs typeface="Arial" pitchFamily="34" charset="0"/>
              </a:rPr>
            </a:br>
            <a:endParaRPr lang="es-AR" sz="2000" b="1" dirty="0">
              <a:solidFill>
                <a:schemeClr val="bg1"/>
              </a:solidFill>
              <a:latin typeface="Arial" pitchFamily="34" charset="0"/>
              <a:cs typeface="Arial" pitchFamily="34" charset="0"/>
            </a:endParaRPr>
          </a:p>
        </p:txBody>
      </p:sp>
      <p:sp>
        <p:nvSpPr>
          <p:cNvPr id="32" name="Rectangle 3"/>
          <p:cNvSpPr>
            <a:spLocks noChangeArrowheads="1"/>
          </p:cNvSpPr>
          <p:nvPr/>
        </p:nvSpPr>
        <p:spPr bwMode="auto">
          <a:xfrm>
            <a:off x="2699792" y="4836641"/>
            <a:ext cx="201622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sz="2000" b="0" i="0" u="none" strike="noStrike" cap="none" normalizeH="0" baseline="0" dirty="0" smtClean="0">
              <a:ln>
                <a:noFill/>
              </a:ln>
              <a:solidFill>
                <a:schemeClr val="tx1"/>
              </a:solidFill>
              <a:effectLst/>
              <a:latin typeface="Lucida Sans Unicode" pitchFamily="34" charset="0"/>
              <a:cs typeface="Lucida Sans Unicode" pitchFamily="34" charset="0"/>
            </a:endParaRPr>
          </a:p>
        </p:txBody>
      </p:sp>
      <p:pic>
        <p:nvPicPr>
          <p:cNvPr id="5" name="Picture 1" descr="C:\Users\coordinacion\AppData\Local\Microsoft\Windows\Temporary Internet Files\Content.Outlook\P0UQH20G\cuicomunidad.png"/>
          <p:cNvPicPr>
            <a:picLocks noChangeAspect="1" noChangeArrowheads="1"/>
          </p:cNvPicPr>
          <p:nvPr/>
        </p:nvPicPr>
        <p:blipFill>
          <a:blip r:embed="rId3" cstate="print"/>
          <a:srcRect/>
          <a:stretch>
            <a:fillRect/>
          </a:stretch>
        </p:blipFill>
        <p:spPr bwMode="auto">
          <a:xfrm>
            <a:off x="5436096" y="0"/>
            <a:ext cx="3419872" cy="142757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827584" y="764704"/>
            <a:ext cx="4464496" cy="324000"/>
          </a:xfrm>
          <a:prstGeom prst="rect">
            <a:avLst/>
          </a:prstGeom>
          <a:solidFill>
            <a:schemeClr val="tx1"/>
          </a:solidFill>
          <a:ln>
            <a:solidFill>
              <a:schemeClr val="tx1"/>
            </a:solidFill>
          </a:ln>
        </p:spPr>
        <p:txBody>
          <a:bodyPr wrap="square">
            <a:spAutoFit/>
          </a:bodyPr>
          <a:lstStyle/>
          <a:p>
            <a:pPr algn="ctr"/>
            <a:r>
              <a:rPr lang="es-AR" sz="2000" b="1" dirty="0" smtClean="0">
                <a:solidFill>
                  <a:schemeClr val="bg1"/>
                </a:solidFill>
                <a:latin typeface="Arial" pitchFamily="34" charset="0"/>
                <a:cs typeface="Arial" pitchFamily="34" charset="0"/>
              </a:rPr>
              <a:t>FUTURO</a:t>
            </a:r>
            <a:endParaRPr lang="es-AR" sz="2000" b="1" dirty="0">
              <a:solidFill>
                <a:schemeClr val="bg1"/>
              </a:solidFill>
              <a:latin typeface="Arial" pitchFamily="34" charset="0"/>
              <a:cs typeface="Arial" pitchFamily="34" charset="0"/>
            </a:endParaRPr>
          </a:p>
        </p:txBody>
      </p:sp>
      <p:pic>
        <p:nvPicPr>
          <p:cNvPr id="8" name="Picture 1" descr="C:\Users\coordinacion\AppData\Local\Microsoft\Windows\Temporary Internet Files\Content.Outlook\P0UQH20G\cuicomunidad.png"/>
          <p:cNvPicPr>
            <a:picLocks noChangeAspect="1" noChangeArrowheads="1"/>
          </p:cNvPicPr>
          <p:nvPr/>
        </p:nvPicPr>
        <p:blipFill>
          <a:blip r:embed="rId2" cstate="print"/>
          <a:srcRect/>
          <a:stretch>
            <a:fillRect/>
          </a:stretch>
        </p:blipFill>
        <p:spPr bwMode="auto">
          <a:xfrm>
            <a:off x="5940152" y="0"/>
            <a:ext cx="3419872" cy="1427574"/>
          </a:xfrm>
          <a:prstGeom prst="rect">
            <a:avLst/>
          </a:prstGeom>
          <a:noFill/>
        </p:spPr>
      </p:pic>
      <p:sp>
        <p:nvSpPr>
          <p:cNvPr id="9" name="8 Rectángulo"/>
          <p:cNvSpPr/>
          <p:nvPr/>
        </p:nvSpPr>
        <p:spPr>
          <a:xfrm>
            <a:off x="179512" y="2636912"/>
            <a:ext cx="8730208" cy="1384995"/>
          </a:xfrm>
          <a:prstGeom prst="rect">
            <a:avLst/>
          </a:prstGeom>
          <a:solidFill>
            <a:schemeClr val="tx1"/>
          </a:solidFill>
          <a:ln>
            <a:solidFill>
              <a:schemeClr val="tx1"/>
            </a:solidFill>
          </a:ln>
        </p:spPr>
        <p:txBody>
          <a:bodyPr wrap="square">
            <a:spAutoFit/>
          </a:bodyPr>
          <a:lstStyle/>
          <a:p>
            <a:pPr algn="ctr"/>
            <a:r>
              <a:rPr lang="es-AR" sz="1400" b="1" dirty="0" smtClean="0">
                <a:solidFill>
                  <a:schemeClr val="bg1"/>
                </a:solidFill>
                <a:latin typeface="Arial" pitchFamily="34" charset="0"/>
                <a:cs typeface="Arial" pitchFamily="34" charset="0"/>
              </a:rPr>
              <a:t>4-5 DE CADA 10 MATRIMONIO EXOGÁMICOS </a:t>
            </a:r>
          </a:p>
          <a:p>
            <a:pPr algn="ctr"/>
            <a:endParaRPr lang="es-AR" sz="1400" b="1" dirty="0" smtClean="0">
              <a:solidFill>
                <a:schemeClr val="bg1"/>
              </a:solidFill>
              <a:latin typeface="Arial" pitchFamily="34" charset="0"/>
              <a:cs typeface="Arial" pitchFamily="34" charset="0"/>
            </a:endParaRPr>
          </a:p>
          <a:p>
            <a:pPr algn="ctr"/>
            <a:r>
              <a:rPr lang="es-AR" sz="1400" b="1" dirty="0" smtClean="0">
                <a:solidFill>
                  <a:schemeClr val="bg1"/>
                </a:solidFill>
                <a:latin typeface="Arial" pitchFamily="34" charset="0"/>
                <a:cs typeface="Arial" pitchFamily="34" charset="0"/>
              </a:rPr>
              <a:t>6 DE CADA 10 JÓVENES NO ASISTE A INSTITUCIONES COMUNITARIAS Y NO DEMUESTRAN INTERÉS </a:t>
            </a:r>
          </a:p>
          <a:p>
            <a:pPr algn="ctr"/>
            <a:endParaRPr lang="es-AR" sz="1400" b="1" dirty="0" smtClean="0">
              <a:solidFill>
                <a:schemeClr val="bg1"/>
              </a:solidFill>
              <a:latin typeface="Arial" pitchFamily="34" charset="0"/>
              <a:cs typeface="Arial" pitchFamily="34" charset="0"/>
            </a:endParaRPr>
          </a:p>
          <a:p>
            <a:pPr algn="ctr"/>
            <a:r>
              <a:rPr lang="es-AR" sz="1400" b="1" dirty="0" smtClean="0">
                <a:solidFill>
                  <a:schemeClr val="bg1"/>
                </a:solidFill>
                <a:latin typeface="Arial" pitchFamily="34" charset="0"/>
                <a:cs typeface="Arial" pitchFamily="34" charset="0"/>
              </a:rPr>
              <a:t>BAJA TASA DE NATALIDAD</a:t>
            </a:r>
          </a:p>
        </p:txBody>
      </p:sp>
      <p:sp>
        <p:nvSpPr>
          <p:cNvPr id="10" name="9 Rectángulo"/>
          <p:cNvSpPr/>
          <p:nvPr/>
        </p:nvSpPr>
        <p:spPr>
          <a:xfrm>
            <a:off x="683568" y="4293096"/>
            <a:ext cx="7956376" cy="738664"/>
          </a:xfrm>
          <a:prstGeom prst="rect">
            <a:avLst/>
          </a:prstGeom>
          <a:solidFill>
            <a:schemeClr val="tx1"/>
          </a:solidFill>
          <a:ln>
            <a:solidFill>
              <a:schemeClr val="tx1"/>
            </a:solidFill>
          </a:ln>
        </p:spPr>
        <p:txBody>
          <a:bodyPr wrap="square">
            <a:spAutoFit/>
          </a:bodyPr>
          <a:lstStyle/>
          <a:p>
            <a:pPr algn="ctr"/>
            <a:endParaRPr lang="es-AR" sz="1400" b="1" dirty="0" smtClean="0">
              <a:solidFill>
                <a:schemeClr val="bg1"/>
              </a:solidFill>
              <a:latin typeface="Arial" pitchFamily="34" charset="0"/>
              <a:cs typeface="Arial" pitchFamily="34" charset="0"/>
            </a:endParaRPr>
          </a:p>
          <a:p>
            <a:pPr algn="ctr"/>
            <a:r>
              <a:rPr lang="es-AR" sz="1400" b="1" dirty="0" smtClean="0">
                <a:solidFill>
                  <a:schemeClr val="bg1"/>
                </a:solidFill>
                <a:latin typeface="Arial" pitchFamily="34" charset="0"/>
                <a:cs typeface="Arial" pitchFamily="34" charset="0"/>
              </a:rPr>
              <a:t>KOVADLOFF SANTIAGO – LA EXTINCIÓN DE LA DIÁSPORA JUDÍA</a:t>
            </a:r>
          </a:p>
          <a:p>
            <a:pPr algn="ctr"/>
            <a:r>
              <a:rPr lang="es-AR" sz="1400" b="1" dirty="0" smtClean="0">
                <a:solidFill>
                  <a:schemeClr val="bg1"/>
                </a:solidFill>
                <a:latin typeface="Arial" pitchFamily="34" charset="0"/>
                <a:cs typeface="Arial" pitchFamily="34" charset="0"/>
              </a:rPr>
              <a:t>RONALD LAUDER- LAS HERIDAS AUTO INFLIGIDAS </a:t>
            </a:r>
            <a:r>
              <a:rPr lang="es-AR" sz="1400" b="1" dirty="0" smtClean="0">
                <a:latin typeface="Arial" pitchFamily="34" charset="0"/>
                <a:cs typeface="Arial" pitchFamily="34" charset="0"/>
              </a:rPr>
              <a:t>DE ISRAEL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476672"/>
            <a:ext cx="5266928" cy="332656"/>
          </a:xfrm>
          <a:solidFill>
            <a:schemeClr val="tx1"/>
          </a:solidFill>
        </p:spPr>
        <p:txBody>
          <a:bodyPr>
            <a:noAutofit/>
          </a:bodyPr>
          <a:lstStyle/>
          <a:p>
            <a:r>
              <a:rPr lang="es-AR" sz="2000" b="1" dirty="0" smtClean="0">
                <a:solidFill>
                  <a:schemeClr val="bg1"/>
                </a:solidFill>
                <a:latin typeface="Arial" pitchFamily="34" charset="0"/>
                <a:cs typeface="Arial" pitchFamily="34" charset="0"/>
              </a:rPr>
              <a:t>EN NÚMEROS...</a:t>
            </a:r>
            <a:endParaRPr lang="es-AR" sz="2000" b="1" dirty="0">
              <a:solidFill>
                <a:schemeClr val="bg1"/>
              </a:solidFill>
              <a:latin typeface="Arial" pitchFamily="34" charset="0"/>
              <a:cs typeface="Arial" pitchFamily="34" charset="0"/>
            </a:endParaRPr>
          </a:p>
        </p:txBody>
      </p:sp>
      <p:sp>
        <p:nvSpPr>
          <p:cNvPr id="9" name="8 Rectángulo"/>
          <p:cNvSpPr/>
          <p:nvPr/>
        </p:nvSpPr>
        <p:spPr>
          <a:xfrm>
            <a:off x="0" y="2348880"/>
            <a:ext cx="5328592" cy="400110"/>
          </a:xfrm>
          <a:prstGeom prst="rect">
            <a:avLst/>
          </a:prstGeom>
          <a:solidFill>
            <a:schemeClr val="tx1"/>
          </a:solidFill>
        </p:spPr>
        <p:txBody>
          <a:bodyPr wrap="square">
            <a:spAutoFit/>
          </a:bodyPr>
          <a:lstStyle/>
          <a:p>
            <a:pPr algn="ctr"/>
            <a:r>
              <a:rPr lang="es-AR" sz="2000" b="1" dirty="0" smtClean="0">
                <a:solidFill>
                  <a:schemeClr val="bg1"/>
                </a:solidFill>
                <a:latin typeface="Arial" pitchFamily="34" charset="0"/>
                <a:cs typeface="Arial" pitchFamily="34" charset="0"/>
              </a:rPr>
              <a:t>EDIFICIO ADMINISTRATIVO Y TEMPLO</a:t>
            </a:r>
            <a:endParaRPr lang="es-AR" sz="2000" b="1" dirty="0">
              <a:solidFill>
                <a:schemeClr val="bg1"/>
              </a:solidFill>
              <a:latin typeface="Arial" pitchFamily="34" charset="0"/>
              <a:cs typeface="Arial" pitchFamily="34" charset="0"/>
            </a:endParaRPr>
          </a:p>
        </p:txBody>
      </p:sp>
      <p:sp>
        <p:nvSpPr>
          <p:cNvPr id="10" name="9 Rectángulo"/>
          <p:cNvSpPr/>
          <p:nvPr/>
        </p:nvSpPr>
        <p:spPr>
          <a:xfrm>
            <a:off x="179512" y="3645024"/>
            <a:ext cx="4572000" cy="954107"/>
          </a:xfrm>
          <a:prstGeom prst="rect">
            <a:avLst/>
          </a:prstGeom>
        </p:spPr>
        <p:txBody>
          <a:bodyPr>
            <a:spAutoFit/>
          </a:bodyPr>
          <a:lstStyle/>
          <a:p>
            <a:r>
              <a:rPr lang="es-AR" sz="1400" b="1" dirty="0" smtClean="0">
                <a:latin typeface="Arial" pitchFamily="34" charset="0"/>
                <a:cs typeface="Arial" pitchFamily="34" charset="0"/>
              </a:rPr>
              <a:t>2.000 MTS2 DE TERRENO</a:t>
            </a:r>
          </a:p>
          <a:p>
            <a:r>
              <a:rPr lang="es-AR" sz="1400" b="1" dirty="0" smtClean="0">
                <a:latin typeface="Arial" pitchFamily="34" charset="0"/>
                <a:cs typeface="Arial" pitchFamily="34" charset="0"/>
              </a:rPr>
              <a:t>1.500 MTS2 EDIFICADO</a:t>
            </a:r>
          </a:p>
          <a:p>
            <a:r>
              <a:rPr lang="es-AR" sz="1400" b="1" dirty="0" smtClean="0">
                <a:latin typeface="Arial" pitchFamily="34" charset="0"/>
                <a:cs typeface="Arial" pitchFamily="34" charset="0"/>
              </a:rPr>
              <a:t>29 PROFESIONALES CONTRATADOS</a:t>
            </a:r>
          </a:p>
          <a:p>
            <a:r>
              <a:rPr lang="es-AR" sz="1400" b="1" dirty="0" smtClean="0">
                <a:latin typeface="Arial" pitchFamily="34" charset="0"/>
                <a:cs typeface="Arial" pitchFamily="34" charset="0"/>
              </a:rPr>
              <a:t>943 FAMILIAS ASOCIADAS</a:t>
            </a:r>
            <a:endParaRPr lang="es-AR" sz="1400" b="1" dirty="0">
              <a:latin typeface="Arial" pitchFamily="34" charset="0"/>
              <a:cs typeface="Arial" pitchFamily="34" charset="0"/>
            </a:endParaRPr>
          </a:p>
        </p:txBody>
      </p:sp>
      <p:sp>
        <p:nvSpPr>
          <p:cNvPr id="11" name="10 Rectángulo"/>
          <p:cNvSpPr/>
          <p:nvPr/>
        </p:nvSpPr>
        <p:spPr>
          <a:xfrm>
            <a:off x="4211960" y="5589240"/>
            <a:ext cx="3888432" cy="954107"/>
          </a:xfrm>
          <a:prstGeom prst="rect">
            <a:avLst/>
          </a:prstGeom>
        </p:spPr>
        <p:txBody>
          <a:bodyPr wrap="square">
            <a:spAutoFit/>
          </a:bodyPr>
          <a:lstStyle/>
          <a:p>
            <a:r>
              <a:rPr lang="es-AR" sz="1400" b="1" dirty="0" smtClean="0">
                <a:latin typeface="Arial" pitchFamily="34" charset="0"/>
                <a:cs typeface="Arial" pitchFamily="34" charset="0"/>
              </a:rPr>
              <a:t>16.000 MTS2 DE TERRENO</a:t>
            </a:r>
          </a:p>
          <a:p>
            <a:r>
              <a:rPr lang="es-AR" sz="1400" b="1" dirty="0" smtClean="0">
                <a:latin typeface="Arial" pitchFamily="34" charset="0"/>
                <a:cs typeface="Arial" pitchFamily="34" charset="0"/>
              </a:rPr>
              <a:t>6.000 MTS2 EDIFICADO</a:t>
            </a:r>
          </a:p>
          <a:p>
            <a:r>
              <a:rPr lang="es-AR" sz="1400" b="1" dirty="0" smtClean="0">
                <a:latin typeface="Arial" pitchFamily="34" charset="0"/>
                <a:cs typeface="Arial" pitchFamily="34" charset="0"/>
              </a:rPr>
              <a:t>172 PROFESIONALES CONTRATADOS</a:t>
            </a:r>
          </a:p>
          <a:p>
            <a:r>
              <a:rPr lang="es-AR" sz="1400" b="1" dirty="0" smtClean="0">
                <a:latin typeface="Arial" pitchFamily="34" charset="0"/>
                <a:cs typeface="Arial" pitchFamily="34" charset="0"/>
              </a:rPr>
              <a:t>625 ALUMNOS</a:t>
            </a:r>
            <a:endParaRPr lang="es-AR" sz="1400" b="1" dirty="0">
              <a:latin typeface="Arial" pitchFamily="34" charset="0"/>
              <a:cs typeface="Arial" pitchFamily="34" charset="0"/>
            </a:endParaRPr>
          </a:p>
        </p:txBody>
      </p:sp>
      <p:sp>
        <p:nvSpPr>
          <p:cNvPr id="12" name="11 Rectángulo"/>
          <p:cNvSpPr/>
          <p:nvPr/>
        </p:nvSpPr>
        <p:spPr>
          <a:xfrm>
            <a:off x="3491880" y="4437112"/>
            <a:ext cx="4392488" cy="400110"/>
          </a:xfrm>
          <a:prstGeom prst="rect">
            <a:avLst/>
          </a:prstGeom>
          <a:solidFill>
            <a:schemeClr val="tx1"/>
          </a:solidFill>
        </p:spPr>
        <p:txBody>
          <a:bodyPr wrap="square">
            <a:spAutoFit/>
          </a:bodyPr>
          <a:lstStyle/>
          <a:p>
            <a:pPr algn="ctr"/>
            <a:r>
              <a:rPr lang="es-AR" sz="2000" b="1" dirty="0" smtClean="0">
                <a:solidFill>
                  <a:schemeClr val="bg1"/>
                </a:solidFill>
                <a:latin typeface="Arial" pitchFamily="34" charset="0"/>
                <a:cs typeface="Arial" pitchFamily="34" charset="0"/>
              </a:rPr>
              <a:t>ESCUELA</a:t>
            </a:r>
            <a:endParaRPr lang="es-AR" sz="2000" b="1" dirty="0">
              <a:solidFill>
                <a:schemeClr val="bg1"/>
              </a:solidFill>
              <a:latin typeface="Arial" pitchFamily="34" charset="0"/>
              <a:cs typeface="Arial" pitchFamily="34" charset="0"/>
            </a:endParaRPr>
          </a:p>
        </p:txBody>
      </p:sp>
      <p:sp>
        <p:nvSpPr>
          <p:cNvPr id="13" name="12 Rectángulo"/>
          <p:cNvSpPr/>
          <p:nvPr/>
        </p:nvSpPr>
        <p:spPr>
          <a:xfrm>
            <a:off x="5796136" y="2780928"/>
            <a:ext cx="3707904" cy="738664"/>
          </a:xfrm>
          <a:prstGeom prst="rect">
            <a:avLst/>
          </a:prstGeom>
        </p:spPr>
        <p:txBody>
          <a:bodyPr wrap="square">
            <a:spAutoFit/>
          </a:bodyPr>
          <a:lstStyle/>
          <a:p>
            <a:r>
              <a:rPr lang="es-AR" sz="1400" b="1" dirty="0" smtClean="0">
                <a:latin typeface="Arial" pitchFamily="34" charset="0"/>
                <a:cs typeface="Arial" pitchFamily="34" charset="0"/>
              </a:rPr>
              <a:t>4 HECTÁREAS DE TERRENO</a:t>
            </a:r>
          </a:p>
          <a:p>
            <a:r>
              <a:rPr lang="es-AR" sz="1400" b="1" dirty="0" smtClean="0">
                <a:latin typeface="Arial" pitchFamily="34" charset="0"/>
                <a:cs typeface="Arial" pitchFamily="34" charset="0"/>
              </a:rPr>
              <a:t>5.250 TERRENOS OCUPADOS</a:t>
            </a:r>
          </a:p>
          <a:p>
            <a:r>
              <a:rPr lang="es-AR" sz="1400" b="1" dirty="0" smtClean="0">
                <a:latin typeface="Arial" pitchFamily="34" charset="0"/>
                <a:cs typeface="Arial" pitchFamily="34" charset="0"/>
              </a:rPr>
              <a:t>5 PROFESIONALES CONTRATADOS</a:t>
            </a:r>
            <a:endParaRPr lang="es-AR" sz="1400" b="1" dirty="0">
              <a:latin typeface="Arial" pitchFamily="34" charset="0"/>
              <a:cs typeface="Arial" pitchFamily="34" charset="0"/>
            </a:endParaRPr>
          </a:p>
        </p:txBody>
      </p:sp>
      <p:sp>
        <p:nvSpPr>
          <p:cNvPr id="14" name="13 Rectángulo"/>
          <p:cNvSpPr/>
          <p:nvPr/>
        </p:nvSpPr>
        <p:spPr>
          <a:xfrm>
            <a:off x="4895528" y="1628800"/>
            <a:ext cx="4248472" cy="400110"/>
          </a:xfrm>
          <a:prstGeom prst="rect">
            <a:avLst/>
          </a:prstGeom>
          <a:solidFill>
            <a:schemeClr val="tx1"/>
          </a:solidFill>
        </p:spPr>
        <p:txBody>
          <a:bodyPr wrap="square">
            <a:spAutoFit/>
          </a:bodyPr>
          <a:lstStyle/>
          <a:p>
            <a:pPr algn="ctr"/>
            <a:r>
              <a:rPr lang="es-AR" sz="2000" b="1" dirty="0" smtClean="0">
                <a:solidFill>
                  <a:schemeClr val="bg1"/>
                </a:solidFill>
                <a:latin typeface="Arial" pitchFamily="34" charset="0"/>
                <a:cs typeface="Arial" pitchFamily="34" charset="0"/>
              </a:rPr>
              <a:t>CEMENTERIO</a:t>
            </a:r>
            <a:endParaRPr lang="es-AR" sz="2000" b="1" dirty="0">
              <a:solidFill>
                <a:schemeClr val="bg1"/>
              </a:solidFill>
              <a:latin typeface="Arial" pitchFamily="34" charset="0"/>
              <a:cs typeface="Arial" pitchFamily="34" charset="0"/>
            </a:endParaRPr>
          </a:p>
        </p:txBody>
      </p:sp>
      <p:pic>
        <p:nvPicPr>
          <p:cNvPr id="25601" name="Picture 1" descr="C:\Users\coordinacion\AppData\Local\Microsoft\Windows\Temporary Internet Files\Content.Outlook\P0UQH20G\cuicomunidad.png"/>
          <p:cNvPicPr>
            <a:picLocks noChangeAspect="1" noChangeArrowheads="1"/>
          </p:cNvPicPr>
          <p:nvPr/>
        </p:nvPicPr>
        <p:blipFill>
          <a:blip r:embed="rId3" cstate="print"/>
          <a:srcRect/>
          <a:stretch>
            <a:fillRect/>
          </a:stretch>
        </p:blipFill>
        <p:spPr bwMode="auto">
          <a:xfrm>
            <a:off x="5724128" y="0"/>
            <a:ext cx="3419872" cy="1427574"/>
          </a:xfrm>
          <a:prstGeom prst="rect">
            <a:avLst/>
          </a:prstGeom>
          <a:noFill/>
        </p:spPr>
      </p:pic>
      <p:cxnSp>
        <p:nvCxnSpPr>
          <p:cNvPr id="20" name="19 Conector recto de flecha"/>
          <p:cNvCxnSpPr/>
          <p:nvPr/>
        </p:nvCxnSpPr>
        <p:spPr>
          <a:xfrm>
            <a:off x="1763688" y="2852936"/>
            <a:ext cx="0" cy="72008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a:off x="5652120" y="4941168"/>
            <a:ext cx="0" cy="576064"/>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a:off x="7164288" y="2132856"/>
            <a:ext cx="0" cy="648072"/>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188640"/>
            <a:ext cx="5616624" cy="400110"/>
          </a:xfrm>
          <a:prstGeom prst="rect">
            <a:avLst/>
          </a:prstGeom>
          <a:solidFill>
            <a:schemeClr val="tx1"/>
          </a:solidFill>
        </p:spPr>
        <p:txBody>
          <a:bodyPr wrap="square">
            <a:spAutoFit/>
          </a:bodyPr>
          <a:lstStyle/>
          <a:p>
            <a:pPr algn="ctr"/>
            <a:r>
              <a:rPr lang="es-AR" sz="2000" b="1" dirty="0" smtClean="0">
                <a:solidFill>
                  <a:schemeClr val="bg1"/>
                </a:solidFill>
                <a:latin typeface="Arial" pitchFamily="34" charset="0"/>
                <a:cs typeface="Arial" pitchFamily="34" charset="0"/>
              </a:rPr>
              <a:t>ACTIVIDADES  CULTO</a:t>
            </a:r>
            <a:endParaRPr lang="es-AR" sz="2000" b="1" dirty="0">
              <a:solidFill>
                <a:schemeClr val="bg1"/>
              </a:solidFill>
              <a:latin typeface="Arial" pitchFamily="34" charset="0"/>
              <a:cs typeface="Arial" pitchFamily="34" charset="0"/>
            </a:endParaRPr>
          </a:p>
        </p:txBody>
      </p:sp>
      <p:sp>
        <p:nvSpPr>
          <p:cNvPr id="10" name="9 Rectángulo"/>
          <p:cNvSpPr/>
          <p:nvPr/>
        </p:nvSpPr>
        <p:spPr>
          <a:xfrm>
            <a:off x="251520" y="2780928"/>
            <a:ext cx="6156176" cy="4616648"/>
          </a:xfrm>
          <a:prstGeom prst="rect">
            <a:avLst/>
          </a:prstGeom>
        </p:spPr>
        <p:txBody>
          <a:bodyPr wrap="square">
            <a:spAutoFit/>
          </a:bodyPr>
          <a:lstStyle/>
          <a:p>
            <a:pPr lvl="0" eaLnBrk="0" fontAlgn="base" hangingPunct="0">
              <a:lnSpc>
                <a:spcPct val="150000"/>
              </a:lnSpc>
              <a:spcBef>
                <a:spcPct val="0"/>
              </a:spcBef>
              <a:spcAft>
                <a:spcPct val="0"/>
              </a:spcAft>
              <a:tabLst>
                <a:tab pos="457200" algn="l"/>
              </a:tabLst>
            </a:pPr>
            <a:r>
              <a:rPr lang="es-AR" sz="1400" b="1" dirty="0" smtClean="0">
                <a:solidFill>
                  <a:prstClr val="black"/>
                </a:solidFill>
                <a:latin typeface="Arial" pitchFamily="34" charset="0"/>
                <a:ea typeface="Calibri" pitchFamily="34" charset="0"/>
                <a:cs typeface="Arial" pitchFamily="34" charset="0"/>
              </a:rPr>
              <a:t>IORTZAIT </a:t>
            </a:r>
            <a:endParaRPr lang="es-AR" sz="1400" b="1" dirty="0" smtClean="0">
              <a:solidFill>
                <a:prstClr val="black"/>
              </a:solidFill>
              <a:latin typeface="Arial" pitchFamily="34" charset="0"/>
              <a:cs typeface="Arial" pitchFamily="34" charset="0"/>
            </a:endParaRPr>
          </a:p>
          <a:p>
            <a:pPr lvl="0" eaLnBrk="0" fontAlgn="base" hangingPunct="0">
              <a:lnSpc>
                <a:spcPct val="150000"/>
              </a:lnSpc>
              <a:spcBef>
                <a:spcPct val="0"/>
              </a:spcBef>
              <a:spcAft>
                <a:spcPct val="0"/>
              </a:spcAft>
              <a:tabLst>
                <a:tab pos="457200" algn="l"/>
              </a:tabLst>
            </a:pPr>
            <a:r>
              <a:rPr lang="es-AR" sz="1400" b="1" dirty="0" smtClean="0">
                <a:solidFill>
                  <a:prstClr val="black"/>
                </a:solidFill>
                <a:latin typeface="Arial" pitchFamily="34" charset="0"/>
                <a:ea typeface="Calibri" pitchFamily="34" charset="0"/>
                <a:cs typeface="Arial" pitchFamily="34" charset="0"/>
              </a:rPr>
              <a:t>ACTIVIDAD CONJUNTA CON COMIPAZ </a:t>
            </a:r>
            <a:endParaRPr lang="es-AR" sz="1400" b="1" dirty="0" smtClean="0">
              <a:solidFill>
                <a:prstClr val="black"/>
              </a:solidFill>
              <a:latin typeface="Arial" pitchFamily="34" charset="0"/>
              <a:cs typeface="Arial" pitchFamily="34" charset="0"/>
            </a:endParaRPr>
          </a:p>
          <a:p>
            <a:pPr lvl="0" eaLnBrk="0" fontAlgn="base" hangingPunct="0">
              <a:lnSpc>
                <a:spcPct val="150000"/>
              </a:lnSpc>
              <a:spcBef>
                <a:spcPct val="0"/>
              </a:spcBef>
              <a:spcAft>
                <a:spcPct val="0"/>
              </a:spcAft>
              <a:tabLst>
                <a:tab pos="457200" algn="l"/>
              </a:tabLst>
            </a:pPr>
            <a:r>
              <a:rPr lang="es-AR" sz="1400" b="1" dirty="0" smtClean="0">
                <a:solidFill>
                  <a:prstClr val="black"/>
                </a:solidFill>
                <a:latin typeface="Arial" pitchFamily="34" charset="0"/>
                <a:ea typeface="Calibri" pitchFamily="34" charset="0"/>
                <a:cs typeface="Arial" pitchFamily="34" charset="0"/>
              </a:rPr>
              <a:t>CELEBRACIÓN DE JAGUIM </a:t>
            </a:r>
          </a:p>
          <a:p>
            <a:pPr lvl="0" eaLnBrk="0" fontAlgn="base" hangingPunct="0">
              <a:lnSpc>
                <a:spcPct val="150000"/>
              </a:lnSpc>
              <a:spcBef>
                <a:spcPct val="0"/>
              </a:spcBef>
              <a:spcAft>
                <a:spcPct val="0"/>
              </a:spcAft>
              <a:tabLst>
                <a:tab pos="457200" algn="l"/>
              </a:tabLst>
            </a:pPr>
            <a:endParaRPr lang="es-AR" sz="1400" b="1" dirty="0" smtClean="0">
              <a:latin typeface="Arial" pitchFamily="34" charset="0"/>
              <a:ea typeface="Calibri" pitchFamily="34" charset="0"/>
              <a:cs typeface="Arial" pitchFamily="34" charset="0"/>
            </a:endParaRPr>
          </a:p>
          <a:p>
            <a:pPr lvl="0" eaLnBrk="0" fontAlgn="base" hangingPunct="0">
              <a:lnSpc>
                <a:spcPct val="150000"/>
              </a:lnSpc>
              <a:spcBef>
                <a:spcPct val="0"/>
              </a:spcBef>
              <a:spcAft>
                <a:spcPct val="0"/>
              </a:spcAft>
              <a:tabLst>
                <a:tab pos="457200" algn="l"/>
              </a:tabLst>
            </a:pPr>
            <a:endParaRPr lang="es-AR" sz="1400" b="1" dirty="0" smtClean="0">
              <a:latin typeface="Arial" pitchFamily="34" charset="0"/>
              <a:ea typeface="Calibri" pitchFamily="34" charset="0"/>
              <a:cs typeface="Arial" pitchFamily="34" charset="0"/>
            </a:endParaRPr>
          </a:p>
          <a:p>
            <a:pPr lvl="0" eaLnBrk="0" fontAlgn="base" hangingPunct="0">
              <a:lnSpc>
                <a:spcPct val="150000"/>
              </a:lnSpc>
              <a:spcBef>
                <a:spcPct val="0"/>
              </a:spcBef>
              <a:spcAft>
                <a:spcPct val="0"/>
              </a:spcAft>
              <a:tabLst>
                <a:tab pos="457200" algn="l"/>
              </a:tabLst>
            </a:pPr>
            <a:r>
              <a:rPr lang="es-AR" sz="1400" b="1" dirty="0" smtClean="0">
                <a:latin typeface="Arial" pitchFamily="34" charset="0"/>
                <a:ea typeface="Calibri" pitchFamily="34" charset="0"/>
                <a:cs typeface="Arial" pitchFamily="34" charset="0"/>
              </a:rPr>
              <a:t>ENTREVISTAS Y ASESORAMIENTO ESPIRITUAL </a:t>
            </a:r>
            <a:endParaRPr lang="es-AR" sz="1400" dirty="0" smtClean="0">
              <a:latin typeface="Arial" pitchFamily="34" charset="0"/>
              <a:cs typeface="Arial" pitchFamily="34" charset="0"/>
            </a:endParaRPr>
          </a:p>
          <a:p>
            <a:pPr lvl="0" eaLnBrk="0" fontAlgn="base" hangingPunct="0">
              <a:lnSpc>
                <a:spcPct val="150000"/>
              </a:lnSpc>
              <a:spcBef>
                <a:spcPct val="0"/>
              </a:spcBef>
              <a:spcAft>
                <a:spcPct val="0"/>
              </a:spcAft>
              <a:tabLst>
                <a:tab pos="457200" algn="l"/>
              </a:tabLst>
            </a:pPr>
            <a:r>
              <a:rPr lang="es-AR" sz="1400" b="1" dirty="0" smtClean="0">
                <a:latin typeface="Arial" pitchFamily="34" charset="0"/>
                <a:ea typeface="Calibri" pitchFamily="34" charset="0"/>
                <a:cs typeface="Arial" pitchFamily="34" charset="0"/>
              </a:rPr>
              <a:t>DELIVERY  RAB</a:t>
            </a:r>
            <a:endParaRPr lang="es-AR" sz="1400" dirty="0" smtClean="0">
              <a:latin typeface="Arial" pitchFamily="34" charset="0"/>
              <a:cs typeface="Arial" pitchFamily="34" charset="0"/>
            </a:endParaRPr>
          </a:p>
          <a:p>
            <a:pPr lvl="0" eaLnBrk="0" fontAlgn="base" hangingPunct="0">
              <a:lnSpc>
                <a:spcPct val="150000"/>
              </a:lnSpc>
              <a:spcBef>
                <a:spcPct val="0"/>
              </a:spcBef>
              <a:spcAft>
                <a:spcPct val="0"/>
              </a:spcAft>
              <a:tabLst>
                <a:tab pos="457200" algn="l"/>
              </a:tabLst>
            </a:pPr>
            <a:r>
              <a:rPr lang="es-AR" sz="1400" b="1" dirty="0" smtClean="0">
                <a:latin typeface="Arial" pitchFamily="34" charset="0"/>
                <a:ea typeface="Calibri" pitchFamily="34" charset="0"/>
                <a:cs typeface="Arial" pitchFamily="34" charset="0"/>
              </a:rPr>
              <a:t>CENAS DE SHABAT</a:t>
            </a:r>
            <a:endParaRPr lang="es-AR" sz="1400" dirty="0" smtClean="0">
              <a:latin typeface="Arial" pitchFamily="34" charset="0"/>
              <a:cs typeface="Arial" pitchFamily="34" charset="0"/>
            </a:endParaRPr>
          </a:p>
          <a:p>
            <a:pPr lvl="0" eaLnBrk="0" fontAlgn="base" hangingPunct="0">
              <a:lnSpc>
                <a:spcPct val="150000"/>
              </a:lnSpc>
              <a:spcBef>
                <a:spcPct val="0"/>
              </a:spcBef>
              <a:spcAft>
                <a:spcPct val="0"/>
              </a:spcAft>
              <a:tabLst>
                <a:tab pos="457200" algn="l"/>
              </a:tabLst>
            </a:pPr>
            <a:r>
              <a:rPr lang="es-AR" sz="1400" b="1" dirty="0" smtClean="0">
                <a:latin typeface="Arial" pitchFamily="34" charset="0"/>
                <a:ea typeface="Calibri" pitchFamily="34" charset="0"/>
                <a:cs typeface="Arial" pitchFamily="34" charset="0"/>
              </a:rPr>
              <a:t>GRUPO DE ESTUDIO SHULJAN ARUJ </a:t>
            </a:r>
            <a:endParaRPr lang="es-AR" sz="1400" dirty="0" smtClean="0">
              <a:latin typeface="Arial" pitchFamily="34" charset="0"/>
              <a:cs typeface="Arial" pitchFamily="34" charset="0"/>
            </a:endParaRPr>
          </a:p>
          <a:p>
            <a:pPr eaLnBrk="0" fontAlgn="base" hangingPunct="0">
              <a:lnSpc>
                <a:spcPct val="150000"/>
              </a:lnSpc>
              <a:spcBef>
                <a:spcPct val="0"/>
              </a:spcBef>
              <a:spcAft>
                <a:spcPct val="0"/>
              </a:spcAft>
              <a:tabLst>
                <a:tab pos="457200" algn="l"/>
              </a:tabLst>
            </a:pPr>
            <a:endParaRPr lang="es-AR" sz="1400" b="1" dirty="0" smtClean="0">
              <a:latin typeface="Arial" pitchFamily="34" charset="0"/>
              <a:ea typeface="Calibri" pitchFamily="34" charset="0"/>
              <a:cs typeface="Arial" pitchFamily="34" charset="0"/>
            </a:endParaRPr>
          </a:p>
          <a:p>
            <a:pPr eaLnBrk="0" fontAlgn="base" hangingPunct="0">
              <a:lnSpc>
                <a:spcPct val="150000"/>
              </a:lnSpc>
              <a:spcBef>
                <a:spcPct val="0"/>
              </a:spcBef>
              <a:spcAft>
                <a:spcPct val="0"/>
              </a:spcAft>
              <a:tabLst>
                <a:tab pos="457200" algn="l"/>
              </a:tabLst>
            </a:pPr>
            <a:endParaRPr lang="es-AR" sz="1400" b="1" dirty="0" smtClean="0">
              <a:latin typeface="Arial" pitchFamily="34" charset="0"/>
              <a:ea typeface="Calibri" pitchFamily="34" charset="0"/>
              <a:cs typeface="Arial" pitchFamily="34" charset="0"/>
            </a:endParaRPr>
          </a:p>
          <a:p>
            <a:pPr eaLnBrk="0" fontAlgn="base" hangingPunct="0">
              <a:lnSpc>
                <a:spcPct val="150000"/>
              </a:lnSpc>
              <a:spcBef>
                <a:spcPct val="0"/>
              </a:spcBef>
              <a:spcAft>
                <a:spcPct val="0"/>
              </a:spcAft>
              <a:tabLst>
                <a:tab pos="457200" algn="l"/>
              </a:tabLst>
            </a:pPr>
            <a:r>
              <a:rPr lang="es-AR" sz="1400" b="1" dirty="0" smtClean="0">
                <a:latin typeface="Arial" pitchFamily="34" charset="0"/>
                <a:ea typeface="Calibri" pitchFamily="34" charset="0"/>
                <a:cs typeface="Arial" pitchFamily="34" charset="0"/>
              </a:rPr>
              <a:t>CURSO DE GUIUR</a:t>
            </a:r>
            <a:endParaRPr lang="es-AR" sz="1400" dirty="0" smtClean="0">
              <a:latin typeface="Arial" pitchFamily="34" charset="0"/>
              <a:cs typeface="Arial" pitchFamily="34" charset="0"/>
            </a:endParaRPr>
          </a:p>
          <a:p>
            <a:pPr lvl="0" eaLnBrk="0" fontAlgn="base" hangingPunct="0">
              <a:lnSpc>
                <a:spcPct val="150000"/>
              </a:lnSpc>
              <a:spcBef>
                <a:spcPct val="0"/>
              </a:spcBef>
              <a:spcAft>
                <a:spcPct val="0"/>
              </a:spcAft>
              <a:tabLst>
                <a:tab pos="457200" algn="l"/>
              </a:tabLst>
            </a:pPr>
            <a:endParaRPr lang="es-AR" sz="1400" dirty="0" smtClean="0">
              <a:latin typeface="Arial" pitchFamily="34" charset="0"/>
              <a:cs typeface="Arial" pitchFamily="34" charset="0"/>
            </a:endParaRPr>
          </a:p>
          <a:p>
            <a:pPr lvl="0" eaLnBrk="0" fontAlgn="base" hangingPunct="0">
              <a:lnSpc>
                <a:spcPct val="150000"/>
              </a:lnSpc>
              <a:spcBef>
                <a:spcPct val="0"/>
              </a:spcBef>
              <a:spcAft>
                <a:spcPct val="0"/>
              </a:spcAft>
              <a:tabLst>
                <a:tab pos="457200" algn="l"/>
              </a:tabLst>
            </a:pPr>
            <a:endParaRPr lang="es-AR" sz="1400" b="1" dirty="0" smtClean="0">
              <a:solidFill>
                <a:prstClr val="black"/>
              </a:solidFill>
              <a:latin typeface="Arial" pitchFamily="34" charset="0"/>
              <a:cs typeface="Arial" pitchFamily="34" charset="0"/>
            </a:endParaRPr>
          </a:p>
        </p:txBody>
      </p:sp>
      <p:sp>
        <p:nvSpPr>
          <p:cNvPr id="49155" name="Rectangle 3"/>
          <p:cNvSpPr>
            <a:spLocks noChangeArrowheads="1"/>
          </p:cNvSpPr>
          <p:nvPr/>
        </p:nvSpPr>
        <p:spPr bwMode="auto">
          <a:xfrm>
            <a:off x="5796136" y="1124744"/>
            <a:ext cx="3635896" cy="42934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50000"/>
              </a:lnSpc>
              <a:spcBef>
                <a:spcPct val="0"/>
              </a:spcBef>
              <a:spcAft>
                <a:spcPct val="0"/>
              </a:spcAft>
              <a:buClrTx/>
              <a:buSzTx/>
              <a:tabLst>
                <a:tab pos="457200" algn="l"/>
              </a:tabLst>
            </a:pPr>
            <a:r>
              <a:rPr kumimoji="0" lang="es-AR"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TALLERES VELAS Y JALA CON LAS FAMILIAS Y ALUMNOS DE TALMUD TORÁ    </a:t>
            </a:r>
            <a:endParaRPr kumimoji="0" lang="es-A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50000"/>
              </a:lnSpc>
              <a:spcBef>
                <a:spcPct val="0"/>
              </a:spcBef>
              <a:spcAft>
                <a:spcPct val="0"/>
              </a:spcAft>
              <a:buClrTx/>
              <a:buSzTx/>
              <a:tabLst>
                <a:tab pos="457200" algn="l"/>
              </a:tabLst>
            </a:pPr>
            <a:r>
              <a:rPr kumimoji="0" lang="es-AR"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TZDAKA (JUNTO A ASISTENCIA SOCIAL) </a:t>
            </a:r>
            <a:endParaRPr kumimoji="0" lang="es-A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50000"/>
              </a:lnSpc>
              <a:spcBef>
                <a:spcPct val="0"/>
              </a:spcBef>
              <a:spcAft>
                <a:spcPct val="0"/>
              </a:spcAft>
              <a:buClrTx/>
              <a:buSzTx/>
              <a:tabLst>
                <a:tab pos="457200" algn="l"/>
              </a:tabLst>
            </a:pPr>
            <a:r>
              <a:rPr kumimoji="0" lang="es-AR"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REUNIONES Y BIENVENIDAS A LAS FAMILIAS NUEVAS </a:t>
            </a:r>
            <a:endParaRPr kumimoji="0" lang="es-AR" sz="1400"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lnSpc>
                <a:spcPct val="150000"/>
              </a:lnSpc>
              <a:spcBef>
                <a:spcPct val="0"/>
              </a:spcBef>
              <a:spcAft>
                <a:spcPct val="0"/>
              </a:spcAft>
              <a:tabLst>
                <a:tab pos="457200" algn="l"/>
              </a:tabLst>
            </a:pPr>
            <a:endParaRPr lang="es-AR" sz="1400" b="1" dirty="0" smtClean="0">
              <a:latin typeface="Arial" pitchFamily="34" charset="0"/>
              <a:cs typeface="Arial" pitchFamily="34" charset="0"/>
            </a:endParaRPr>
          </a:p>
          <a:p>
            <a:pPr eaLnBrk="0" fontAlgn="base" hangingPunct="0">
              <a:lnSpc>
                <a:spcPct val="150000"/>
              </a:lnSpc>
              <a:spcBef>
                <a:spcPct val="0"/>
              </a:spcBef>
              <a:spcAft>
                <a:spcPct val="0"/>
              </a:spcAft>
              <a:tabLst>
                <a:tab pos="457200" algn="l"/>
              </a:tabLst>
            </a:pPr>
            <a:endParaRPr lang="es-AR" sz="1400" b="1" dirty="0" smtClean="0">
              <a:latin typeface="Arial" pitchFamily="34" charset="0"/>
              <a:cs typeface="Arial" pitchFamily="34" charset="0"/>
            </a:endParaRPr>
          </a:p>
          <a:p>
            <a:pPr eaLnBrk="0" fontAlgn="base" hangingPunct="0">
              <a:lnSpc>
                <a:spcPct val="150000"/>
              </a:lnSpc>
              <a:spcBef>
                <a:spcPct val="0"/>
              </a:spcBef>
              <a:spcAft>
                <a:spcPct val="0"/>
              </a:spcAft>
              <a:tabLst>
                <a:tab pos="457200" algn="l"/>
              </a:tabLst>
            </a:pPr>
            <a:r>
              <a:rPr lang="es-AR" sz="1400" b="1" dirty="0" smtClean="0">
                <a:latin typeface="Arial" pitchFamily="34" charset="0"/>
                <a:cs typeface="Arial" pitchFamily="34" charset="0"/>
              </a:rPr>
              <a:t>ACTIVIDADES DIÁLOGO INTERRELIGIOSO Y TURISMO CULTURAL Y ALUMNOS DE 4º AÑO</a:t>
            </a:r>
          </a:p>
          <a:p>
            <a:pPr marL="0" marR="0" lvl="0" indent="0" defTabSz="914400" rtl="0" eaLnBrk="0" fontAlgn="base" latinLnBrk="0" hangingPunct="0">
              <a:lnSpc>
                <a:spcPct val="150000"/>
              </a:lnSpc>
              <a:spcBef>
                <a:spcPct val="0"/>
              </a:spcBef>
              <a:spcAft>
                <a:spcPct val="0"/>
              </a:spcAft>
              <a:buClrTx/>
              <a:buSzTx/>
              <a:tabLst>
                <a:tab pos="457200" algn="l"/>
              </a:tabLst>
            </a:pPr>
            <a:endParaRPr kumimoji="0" lang="es-A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9156" name="Rectangle 4"/>
          <p:cNvSpPr>
            <a:spLocks noChangeArrowheads="1"/>
          </p:cNvSpPr>
          <p:nvPr/>
        </p:nvSpPr>
        <p:spPr bwMode="auto">
          <a:xfrm>
            <a:off x="4479634"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endParaRPr kumimoji="0" lang="es-A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157" name="Rectangle 5"/>
          <p:cNvSpPr>
            <a:spLocks noChangeArrowheads="1"/>
          </p:cNvSpPr>
          <p:nvPr/>
        </p:nvSpPr>
        <p:spPr bwMode="auto">
          <a:xfrm>
            <a:off x="5724128" y="4180345"/>
            <a:ext cx="403244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tab pos="457200" algn="l"/>
              </a:tabLst>
            </a:pPr>
            <a:endParaRPr kumimoji="0" lang="es-AR" sz="14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1" fontAlgn="base" latinLnBrk="0" hangingPunct="1">
              <a:lnSpc>
                <a:spcPct val="150000"/>
              </a:lnSpc>
              <a:spcBef>
                <a:spcPct val="0"/>
              </a:spcBef>
              <a:spcAft>
                <a:spcPct val="0"/>
              </a:spcAft>
              <a:buClrTx/>
              <a:buSzTx/>
              <a:buFontTx/>
              <a:buNone/>
              <a:tabLst>
                <a:tab pos="457200" algn="l"/>
              </a:tabLst>
            </a:pPr>
            <a:endParaRPr kumimoji="0" lang="es-AR" sz="14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1" fontAlgn="base" latinLnBrk="0" hangingPunct="1">
              <a:lnSpc>
                <a:spcPct val="150000"/>
              </a:lnSpc>
              <a:spcBef>
                <a:spcPct val="0"/>
              </a:spcBef>
              <a:spcAft>
                <a:spcPct val="0"/>
              </a:spcAft>
              <a:buClrTx/>
              <a:buSzTx/>
              <a:buFontTx/>
              <a:buNone/>
              <a:tabLst>
                <a:tab pos="457200" algn="l"/>
              </a:tabLst>
            </a:pPr>
            <a:endParaRPr lang="es-AR" sz="1400" b="1" dirty="0" smtClean="0">
              <a:latin typeface="Arial" pitchFamily="34" charset="0"/>
              <a:ea typeface="Calibri"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tab pos="457200" algn="l"/>
              </a:tabLst>
            </a:pPr>
            <a:endParaRPr kumimoji="0" lang="es-AR" sz="1400" b="1" i="0" u="sng"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tab pos="457200" algn="l"/>
              </a:tabLst>
            </a:pPr>
            <a:r>
              <a:rPr kumimoji="0" lang="es-AR" sz="1400" b="1" i="0" u="sng" strike="noStrike" cap="none" normalizeH="0" baseline="0" dirty="0" smtClean="0">
                <a:ln>
                  <a:noFill/>
                </a:ln>
                <a:solidFill>
                  <a:schemeClr val="tx1"/>
                </a:solidFill>
                <a:effectLst/>
                <a:latin typeface="Arial" pitchFamily="34" charset="0"/>
                <a:ea typeface="Calibri" pitchFamily="34" charset="0"/>
                <a:cs typeface="Arial" pitchFamily="34" charset="0"/>
              </a:rPr>
              <a:t>ACTIVIDADES ZONA NORTE </a:t>
            </a:r>
            <a:endParaRPr kumimoji="0" lang="es-AR" sz="14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457200" algn="l"/>
              </a:tabLst>
            </a:pPr>
            <a:r>
              <a:rPr kumimoji="0" lang="es-AR"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SERVICIOS DE SHABAT </a:t>
            </a:r>
            <a:endParaRPr kumimoji="0" lang="es-A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457200" algn="l"/>
              </a:tabLst>
            </a:pPr>
            <a:r>
              <a:rPr kumimoji="0" lang="es-AR"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JAGUIM </a:t>
            </a:r>
            <a:endParaRPr kumimoji="0" lang="es-A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tab pos="457200" algn="l"/>
              </a:tabLst>
            </a:pPr>
            <a:r>
              <a:rPr kumimoji="0" lang="es-AR"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TEFILÁ DE SHAJARIT </a:t>
            </a:r>
            <a:endParaRPr kumimoji="0" lang="es-AR"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6" name="Picture 1" descr="C:\Users\coordinacion\AppData\Local\Microsoft\Windows\Temporary Internet Files\Content.Outlook\P0UQH20G\cuicomunidad.png"/>
          <p:cNvPicPr>
            <a:picLocks noChangeAspect="1" noChangeArrowheads="1"/>
          </p:cNvPicPr>
          <p:nvPr/>
        </p:nvPicPr>
        <p:blipFill>
          <a:blip r:embed="rId2" cstate="print"/>
          <a:srcRect/>
          <a:stretch>
            <a:fillRect/>
          </a:stretch>
        </p:blipFill>
        <p:spPr bwMode="auto">
          <a:xfrm>
            <a:off x="5724128" y="0"/>
            <a:ext cx="3419872" cy="1427574"/>
          </a:xfrm>
          <a:prstGeom prst="rect">
            <a:avLst/>
          </a:prstGeom>
          <a:noFill/>
        </p:spPr>
      </p:pic>
      <p:sp>
        <p:nvSpPr>
          <p:cNvPr id="33" name="32 CuadroTexto"/>
          <p:cNvSpPr txBox="1"/>
          <p:nvPr/>
        </p:nvSpPr>
        <p:spPr>
          <a:xfrm>
            <a:off x="179512" y="908720"/>
            <a:ext cx="4968552" cy="738664"/>
          </a:xfrm>
          <a:prstGeom prst="rect">
            <a:avLst/>
          </a:prstGeom>
          <a:solidFill>
            <a:srgbClr val="FFFF00"/>
          </a:solidFill>
          <a:ln>
            <a:solidFill>
              <a:srgbClr val="FFFF00"/>
            </a:solidFill>
          </a:ln>
        </p:spPr>
        <p:txBody>
          <a:bodyPr wrap="square" rtlCol="0">
            <a:spAutoFit/>
          </a:bodyPr>
          <a:lstStyle/>
          <a:p>
            <a:r>
              <a:rPr lang="es-AR" sz="1400" b="1" dirty="0" smtClean="0">
                <a:latin typeface="Arial" pitchFamily="34" charset="0"/>
                <a:ea typeface="Calibri" pitchFamily="34" charset="0"/>
                <a:cs typeface="Arial" pitchFamily="34" charset="0"/>
              </a:rPr>
              <a:t>OFICIOS RELIGIOSOS EN LOS TEMPLOS BEIT ISRAEL IERUSHALAIM Y JALALEI TZAHAL (Lunes/jueves/viernes/sábados)</a:t>
            </a:r>
            <a:endParaRPr lang="es-AR" sz="1400" b="1" dirty="0">
              <a:ln>
                <a:solidFill>
                  <a:srgbClr val="FFFF00"/>
                </a:solidFill>
              </a:ln>
            </a:endParaRPr>
          </a:p>
        </p:txBody>
      </p:sp>
      <p:sp>
        <p:nvSpPr>
          <p:cNvPr id="34" name="33 CuadroTexto"/>
          <p:cNvSpPr txBox="1"/>
          <p:nvPr/>
        </p:nvSpPr>
        <p:spPr>
          <a:xfrm>
            <a:off x="179512" y="1700809"/>
            <a:ext cx="6264696" cy="1061829"/>
          </a:xfrm>
          <a:prstGeom prst="rect">
            <a:avLst/>
          </a:prstGeom>
          <a:noFill/>
        </p:spPr>
        <p:txBody>
          <a:bodyPr wrap="square" rtlCol="0">
            <a:spAutoFit/>
          </a:bodyPr>
          <a:lstStyle/>
          <a:p>
            <a:pPr lvl="0" eaLnBrk="0" fontAlgn="base" hangingPunct="0">
              <a:lnSpc>
                <a:spcPct val="150000"/>
              </a:lnSpc>
              <a:spcBef>
                <a:spcPct val="0"/>
              </a:spcBef>
              <a:spcAft>
                <a:spcPct val="0"/>
              </a:spcAft>
              <a:tabLst>
                <a:tab pos="457200" algn="l"/>
              </a:tabLst>
            </a:pPr>
            <a:r>
              <a:rPr lang="es-AR" sz="1400" b="1" dirty="0" smtClean="0">
                <a:solidFill>
                  <a:prstClr val="black"/>
                </a:solidFill>
                <a:latin typeface="Arial" pitchFamily="34" charset="0"/>
                <a:ea typeface="Calibri" pitchFamily="34" charset="0"/>
                <a:cs typeface="Arial" pitchFamily="34" charset="0"/>
              </a:rPr>
              <a:t>CEREMONIA DE BRIT MILÁ Y SIMJAT BAT</a:t>
            </a:r>
          </a:p>
          <a:p>
            <a:pPr eaLnBrk="0" fontAlgn="base" hangingPunct="0">
              <a:lnSpc>
                <a:spcPct val="150000"/>
              </a:lnSpc>
              <a:spcBef>
                <a:spcPct val="0"/>
              </a:spcBef>
              <a:spcAft>
                <a:spcPct val="0"/>
              </a:spcAft>
              <a:tabLst>
                <a:tab pos="457200" algn="l"/>
              </a:tabLst>
            </a:pPr>
            <a:r>
              <a:rPr lang="es-AR" sz="1400" b="1" dirty="0" smtClean="0">
                <a:solidFill>
                  <a:prstClr val="black"/>
                </a:solidFill>
                <a:latin typeface="Arial" pitchFamily="34" charset="0"/>
                <a:ea typeface="Calibri" pitchFamily="34" charset="0"/>
                <a:cs typeface="Arial" pitchFamily="34" charset="0"/>
              </a:rPr>
              <a:t>TALMUD TORÁ (Bar/</a:t>
            </a:r>
            <a:r>
              <a:rPr lang="es-AR" sz="1400" b="1" dirty="0" err="1" smtClean="0">
                <a:solidFill>
                  <a:prstClr val="black"/>
                </a:solidFill>
                <a:latin typeface="Arial" pitchFamily="34" charset="0"/>
                <a:ea typeface="Calibri" pitchFamily="34" charset="0"/>
                <a:cs typeface="Arial" pitchFamily="34" charset="0"/>
              </a:rPr>
              <a:t>Bat</a:t>
            </a:r>
            <a:r>
              <a:rPr lang="es-AR" sz="1400" b="1" dirty="0" smtClean="0">
                <a:solidFill>
                  <a:prstClr val="black"/>
                </a:solidFill>
                <a:latin typeface="Arial" pitchFamily="34" charset="0"/>
                <a:ea typeface="Calibri" pitchFamily="34" charset="0"/>
                <a:cs typeface="Arial" pitchFamily="34" charset="0"/>
              </a:rPr>
              <a:t> </a:t>
            </a:r>
            <a:r>
              <a:rPr lang="es-AR" sz="1400" b="1" dirty="0" err="1" smtClean="0">
                <a:solidFill>
                  <a:prstClr val="black"/>
                </a:solidFill>
                <a:latin typeface="Arial" pitchFamily="34" charset="0"/>
                <a:ea typeface="Calibri" pitchFamily="34" charset="0"/>
                <a:cs typeface="Arial" pitchFamily="34" charset="0"/>
              </a:rPr>
              <a:t>Mitzvá</a:t>
            </a:r>
            <a:r>
              <a:rPr lang="es-AR" sz="1400" b="1" dirty="0" smtClean="0">
                <a:solidFill>
                  <a:prstClr val="black"/>
                </a:solidFill>
                <a:latin typeface="Arial" pitchFamily="34" charset="0"/>
                <a:ea typeface="Calibri" pitchFamily="34" charset="0"/>
                <a:cs typeface="Arial" pitchFamily="34" charset="0"/>
              </a:rPr>
              <a:t>) </a:t>
            </a:r>
            <a:endParaRPr lang="es-AR" sz="1400" b="1" dirty="0" smtClean="0">
              <a:solidFill>
                <a:prstClr val="black"/>
              </a:solidFill>
              <a:latin typeface="Arial" pitchFamily="34" charset="0"/>
              <a:cs typeface="Arial" pitchFamily="34" charset="0"/>
            </a:endParaRPr>
          </a:p>
          <a:p>
            <a:pPr lvl="0" eaLnBrk="0" fontAlgn="base" hangingPunct="0">
              <a:lnSpc>
                <a:spcPct val="150000"/>
              </a:lnSpc>
              <a:spcBef>
                <a:spcPct val="0"/>
              </a:spcBef>
              <a:spcAft>
                <a:spcPct val="0"/>
              </a:spcAft>
              <a:tabLst>
                <a:tab pos="457200" algn="l"/>
              </a:tabLst>
            </a:pPr>
            <a:r>
              <a:rPr lang="es-AR" sz="1400" b="1" dirty="0" smtClean="0">
                <a:solidFill>
                  <a:prstClr val="black"/>
                </a:solidFill>
                <a:latin typeface="Arial" pitchFamily="34" charset="0"/>
                <a:ea typeface="Calibri" pitchFamily="34" charset="0"/>
                <a:cs typeface="Arial" pitchFamily="34" charset="0"/>
              </a:rPr>
              <a:t> </a:t>
            </a:r>
            <a:endParaRPr lang="es-AR" sz="1400" b="1" dirty="0" smtClean="0">
              <a:solidFill>
                <a:prstClr val="black"/>
              </a:solidFill>
              <a:latin typeface="Arial" pitchFamily="34" charset="0"/>
              <a:cs typeface="Arial" pitchFamily="34" charset="0"/>
            </a:endParaRPr>
          </a:p>
        </p:txBody>
      </p:sp>
      <p:sp>
        <p:nvSpPr>
          <p:cNvPr id="35" name="34 CuadroTexto"/>
          <p:cNvSpPr txBox="1"/>
          <p:nvPr/>
        </p:nvSpPr>
        <p:spPr>
          <a:xfrm>
            <a:off x="251520" y="2420888"/>
            <a:ext cx="1656184" cy="415498"/>
          </a:xfrm>
          <a:prstGeom prst="rect">
            <a:avLst/>
          </a:prstGeom>
          <a:solidFill>
            <a:srgbClr val="FFFF00"/>
          </a:solidFill>
          <a:ln>
            <a:solidFill>
              <a:srgbClr val="FFFF00"/>
            </a:solidFill>
          </a:ln>
        </p:spPr>
        <p:txBody>
          <a:bodyPr wrap="square" rtlCol="0">
            <a:spAutoFit/>
          </a:bodyPr>
          <a:lstStyle/>
          <a:p>
            <a:pPr lvl="0" eaLnBrk="0" fontAlgn="base" hangingPunct="0">
              <a:lnSpc>
                <a:spcPct val="150000"/>
              </a:lnSpc>
              <a:spcBef>
                <a:spcPct val="0"/>
              </a:spcBef>
              <a:spcAft>
                <a:spcPct val="0"/>
              </a:spcAft>
              <a:tabLst>
                <a:tab pos="457200" algn="l"/>
              </a:tabLst>
            </a:pPr>
            <a:r>
              <a:rPr lang="es-AR" sz="1400" b="1" dirty="0" smtClean="0">
                <a:solidFill>
                  <a:prstClr val="black"/>
                </a:solidFill>
                <a:latin typeface="Arial" pitchFamily="34" charset="0"/>
                <a:ea typeface="Calibri" pitchFamily="34" charset="0"/>
                <a:cs typeface="Arial" pitchFamily="34" charset="0"/>
              </a:rPr>
              <a:t>CASAMIENTOS </a:t>
            </a:r>
            <a:endParaRPr lang="es-AR" sz="1400" b="1" dirty="0" smtClean="0">
              <a:solidFill>
                <a:prstClr val="black"/>
              </a:solidFill>
              <a:latin typeface="Arial" pitchFamily="34" charset="0"/>
              <a:cs typeface="Arial" pitchFamily="34" charset="0"/>
            </a:endParaRPr>
          </a:p>
        </p:txBody>
      </p:sp>
      <p:sp>
        <p:nvSpPr>
          <p:cNvPr id="37" name="36 CuadroTexto"/>
          <p:cNvSpPr txBox="1"/>
          <p:nvPr/>
        </p:nvSpPr>
        <p:spPr>
          <a:xfrm>
            <a:off x="251520" y="3861048"/>
            <a:ext cx="5328592" cy="523220"/>
          </a:xfrm>
          <a:prstGeom prst="rect">
            <a:avLst/>
          </a:prstGeom>
          <a:solidFill>
            <a:srgbClr val="FFFF00"/>
          </a:solidFill>
          <a:ln>
            <a:solidFill>
              <a:srgbClr val="FFFF00"/>
            </a:solidFill>
          </a:ln>
        </p:spPr>
        <p:txBody>
          <a:bodyPr wrap="square" rtlCol="0">
            <a:spAutoFit/>
          </a:bodyPr>
          <a:lstStyle/>
          <a:p>
            <a:pPr lvl="0"/>
            <a:r>
              <a:rPr lang="es-AR" sz="1400" b="1" dirty="0" smtClean="0">
                <a:latin typeface="Arial" pitchFamily="34" charset="0"/>
                <a:ea typeface="Calibri" pitchFamily="34" charset="0"/>
                <a:cs typeface="Arial" pitchFamily="34" charset="0"/>
              </a:rPr>
              <a:t>APOYO RELIGIOSO (asistencia a enfermos, </a:t>
            </a:r>
            <a:r>
              <a:rPr lang="es-AR" sz="1400" b="1" dirty="0" err="1" smtClean="0">
                <a:latin typeface="Arial" pitchFamily="34" charset="0"/>
                <a:ea typeface="Calibri" pitchFamily="34" charset="0"/>
                <a:cs typeface="Arial" pitchFamily="34" charset="0"/>
              </a:rPr>
              <a:t>Bikur</a:t>
            </a:r>
            <a:r>
              <a:rPr lang="es-AR" sz="1400" b="1" dirty="0" smtClean="0">
                <a:latin typeface="Arial" pitchFamily="34" charset="0"/>
                <a:ea typeface="Calibri" pitchFamily="34" charset="0"/>
                <a:cs typeface="Arial" pitchFamily="34" charset="0"/>
              </a:rPr>
              <a:t> </a:t>
            </a:r>
            <a:r>
              <a:rPr lang="es-AR" sz="1400" b="1" dirty="0" err="1" smtClean="0">
                <a:latin typeface="Arial" pitchFamily="34" charset="0"/>
                <a:ea typeface="Calibri" pitchFamily="34" charset="0"/>
                <a:cs typeface="Arial" pitchFamily="34" charset="0"/>
              </a:rPr>
              <a:t>Jolim</a:t>
            </a:r>
            <a:r>
              <a:rPr lang="es-AR" sz="1400" b="1" dirty="0" smtClean="0">
                <a:latin typeface="Arial" pitchFamily="34" charset="0"/>
                <a:ea typeface="Calibri" pitchFamily="34" charset="0"/>
                <a:cs typeface="Arial" pitchFamily="34" charset="0"/>
              </a:rPr>
              <a:t>)</a:t>
            </a:r>
            <a:endParaRPr lang="es-AR" sz="1400" dirty="0" smtClean="0">
              <a:latin typeface="Arial" pitchFamily="34" charset="0"/>
              <a:cs typeface="Arial" pitchFamily="34" charset="0"/>
            </a:endParaRPr>
          </a:p>
          <a:p>
            <a:endParaRPr lang="es-AR" sz="1400" dirty="0"/>
          </a:p>
        </p:txBody>
      </p:sp>
      <p:sp>
        <p:nvSpPr>
          <p:cNvPr id="38" name="37 CuadroTexto"/>
          <p:cNvSpPr txBox="1"/>
          <p:nvPr/>
        </p:nvSpPr>
        <p:spPr>
          <a:xfrm>
            <a:off x="323528" y="5805264"/>
            <a:ext cx="3096344" cy="415498"/>
          </a:xfrm>
          <a:prstGeom prst="rect">
            <a:avLst/>
          </a:prstGeom>
          <a:solidFill>
            <a:srgbClr val="FFFF00"/>
          </a:solidFill>
          <a:ln>
            <a:solidFill>
              <a:srgbClr val="FFFF00"/>
            </a:solidFill>
          </a:ln>
        </p:spPr>
        <p:txBody>
          <a:bodyPr wrap="square" rtlCol="0">
            <a:spAutoFit/>
          </a:bodyPr>
          <a:lstStyle/>
          <a:p>
            <a:pPr lvl="0" eaLnBrk="0" fontAlgn="base" hangingPunct="0">
              <a:lnSpc>
                <a:spcPct val="150000"/>
              </a:lnSpc>
              <a:spcBef>
                <a:spcPct val="0"/>
              </a:spcBef>
              <a:spcAft>
                <a:spcPct val="0"/>
              </a:spcAft>
              <a:tabLst>
                <a:tab pos="457200" algn="l"/>
              </a:tabLst>
            </a:pPr>
            <a:r>
              <a:rPr lang="es-AR" sz="1400" b="1" dirty="0" smtClean="0">
                <a:latin typeface="Arial" pitchFamily="34" charset="0"/>
                <a:ea typeface="Calibri" pitchFamily="34" charset="0"/>
                <a:cs typeface="Arial" pitchFamily="34" charset="0"/>
              </a:rPr>
              <a:t>JUDAÍSMO A LA CARTA</a:t>
            </a:r>
          </a:p>
        </p:txBody>
      </p:sp>
      <p:sp>
        <p:nvSpPr>
          <p:cNvPr id="40" name="39 CuadroTexto"/>
          <p:cNvSpPr txBox="1"/>
          <p:nvPr/>
        </p:nvSpPr>
        <p:spPr>
          <a:xfrm>
            <a:off x="5868144" y="3573016"/>
            <a:ext cx="2736304" cy="523220"/>
          </a:xfrm>
          <a:prstGeom prst="rect">
            <a:avLst/>
          </a:prstGeom>
          <a:solidFill>
            <a:srgbClr val="FFFF00"/>
          </a:solidFill>
        </p:spPr>
        <p:txBody>
          <a:bodyPr wrap="square" rtlCol="0">
            <a:spAutoFit/>
          </a:bodyPr>
          <a:lstStyle/>
          <a:p>
            <a:pPr lvl="0"/>
            <a:r>
              <a:rPr lang="es-AR" sz="1400" b="1" dirty="0" smtClean="0">
                <a:latin typeface="Arial" pitchFamily="34" charset="0"/>
                <a:ea typeface="Calibri" pitchFamily="34" charset="0"/>
                <a:cs typeface="Arial" pitchFamily="34" charset="0"/>
              </a:rPr>
              <a:t>GUIURIM NIÑOS Y ADULTOS </a:t>
            </a:r>
          </a:p>
          <a:p>
            <a:endParaRPr lang="es-AR" sz="1400" dirty="0">
              <a:latin typeface="Arial" pitchFamily="34" charset="0"/>
              <a:cs typeface="Arial" pitchFamily="34" charset="0"/>
            </a:endParaRPr>
          </a:p>
        </p:txBody>
      </p:sp>
      <p:sp>
        <p:nvSpPr>
          <p:cNvPr id="41" name="40 CuadroTexto"/>
          <p:cNvSpPr txBox="1"/>
          <p:nvPr/>
        </p:nvSpPr>
        <p:spPr>
          <a:xfrm>
            <a:off x="5148064" y="5085184"/>
            <a:ext cx="3816424" cy="415498"/>
          </a:xfrm>
          <a:prstGeom prst="rect">
            <a:avLst/>
          </a:prstGeom>
          <a:solidFill>
            <a:srgbClr val="FFFF00"/>
          </a:solidFill>
          <a:ln>
            <a:solidFill>
              <a:srgbClr val="FFFF00"/>
            </a:solidFill>
          </a:ln>
        </p:spPr>
        <p:txBody>
          <a:bodyPr wrap="square" rtlCol="0">
            <a:spAutoFit/>
          </a:bodyPr>
          <a:lstStyle/>
          <a:p>
            <a:pPr lvl="0" algn="just" fontAlgn="base">
              <a:lnSpc>
                <a:spcPct val="150000"/>
              </a:lnSpc>
              <a:spcBef>
                <a:spcPct val="0"/>
              </a:spcBef>
              <a:spcAft>
                <a:spcPct val="0"/>
              </a:spcAft>
              <a:tabLst>
                <a:tab pos="457200" algn="l"/>
              </a:tabLst>
            </a:pPr>
            <a:r>
              <a:rPr lang="es-AR" sz="1400" b="1" dirty="0" smtClean="0">
                <a:latin typeface="Arial" pitchFamily="34" charset="0"/>
                <a:ea typeface="Calibri" pitchFamily="34" charset="0"/>
                <a:cs typeface="Arial" pitchFamily="34" charset="0"/>
              </a:rPr>
              <a:t>ATORATE CUI, MACABI NOAR,</a:t>
            </a:r>
            <a:r>
              <a:rPr lang="es-AR" sz="1400" dirty="0" smtClean="0">
                <a:latin typeface="Arial" pitchFamily="34" charset="0"/>
                <a:cs typeface="Arial" pitchFamily="34" charset="0"/>
              </a:rPr>
              <a:t> </a:t>
            </a:r>
            <a:r>
              <a:rPr lang="es-AR" sz="1400" b="1" dirty="0" smtClean="0">
                <a:latin typeface="Arial" pitchFamily="34" charset="0"/>
                <a:ea typeface="Calibri" pitchFamily="34" charset="0"/>
                <a:cs typeface="Arial" pitchFamily="34" charset="0"/>
              </a:rPr>
              <a:t>ESCUELA</a:t>
            </a:r>
            <a:r>
              <a:rPr lang="es-AR" sz="1400" dirty="0" smtClean="0">
                <a:latin typeface="Arial" pitchFamily="34" charset="0"/>
                <a:ea typeface="Calibri" pitchFamily="34" charset="0"/>
                <a:cs typeface="Arial" pitchFamily="34" charset="0"/>
              </a:rPr>
              <a:t> </a:t>
            </a:r>
            <a:r>
              <a:rPr lang="es-AR" sz="1400" dirty="0"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8560" y="908720"/>
            <a:ext cx="8208912" cy="1296144"/>
          </a:xfrm>
        </p:spPr>
        <p:txBody>
          <a:bodyPr>
            <a:noAutofit/>
          </a:bodyPr>
          <a:lstStyle/>
          <a:p>
            <a:r>
              <a:rPr lang="es-AR" sz="9600" dirty="0" smtClean="0">
                <a:latin typeface="Amatic" pitchFamily="2" charset="0"/>
              </a:rPr>
              <a:t/>
            </a:r>
            <a:br>
              <a:rPr lang="es-AR" sz="9600" dirty="0" smtClean="0">
                <a:latin typeface="Amatic" pitchFamily="2" charset="0"/>
              </a:rPr>
            </a:br>
            <a:r>
              <a:rPr lang="es-AR" sz="9600" dirty="0" smtClean="0">
                <a:latin typeface="Amatic" pitchFamily="2" charset="0"/>
              </a:rPr>
              <a:t/>
            </a:r>
            <a:br>
              <a:rPr lang="es-AR" sz="9600" dirty="0" smtClean="0">
                <a:latin typeface="Amatic" pitchFamily="2" charset="0"/>
              </a:rPr>
            </a:br>
            <a:r>
              <a:rPr lang="es-AR" sz="8800" dirty="0" smtClean="0">
                <a:latin typeface="Amatic" pitchFamily="2" charset="0"/>
              </a:rPr>
              <a:t/>
            </a:r>
            <a:br>
              <a:rPr lang="es-AR" sz="8800" dirty="0" smtClean="0">
                <a:latin typeface="Amatic" pitchFamily="2" charset="0"/>
              </a:rPr>
            </a:br>
            <a:endParaRPr lang="es-AR" dirty="0">
              <a:solidFill>
                <a:srgbClr val="B9990F"/>
              </a:solidFill>
              <a:latin typeface="Klavika Bold Caps" pitchFamily="50" charset="0"/>
            </a:endParaRPr>
          </a:p>
        </p:txBody>
      </p:sp>
      <p:sp>
        <p:nvSpPr>
          <p:cNvPr id="32" name="Rectangle 3"/>
          <p:cNvSpPr>
            <a:spLocks noChangeArrowheads="1"/>
          </p:cNvSpPr>
          <p:nvPr/>
        </p:nvSpPr>
        <p:spPr bwMode="auto">
          <a:xfrm>
            <a:off x="2699792" y="4836641"/>
            <a:ext cx="201622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sz="2000" b="0" i="0" u="none" strike="noStrike" cap="none" normalizeH="0" baseline="0" dirty="0" smtClean="0">
              <a:ln>
                <a:noFill/>
              </a:ln>
              <a:solidFill>
                <a:schemeClr val="tx1"/>
              </a:solidFill>
              <a:effectLst/>
              <a:latin typeface="Lucida Sans Unicode" pitchFamily="34" charset="0"/>
              <a:cs typeface="Lucida Sans Unicode" pitchFamily="34" charset="0"/>
            </a:endParaRPr>
          </a:p>
        </p:txBody>
      </p:sp>
      <p:pic>
        <p:nvPicPr>
          <p:cNvPr id="3" name="Picture 2"/>
          <p:cNvPicPr>
            <a:picLocks noChangeAspect="1" noChangeArrowheads="1"/>
          </p:cNvPicPr>
          <p:nvPr/>
        </p:nvPicPr>
        <p:blipFill>
          <a:blip r:embed="rId3" cstate="print"/>
          <a:srcRect l="3874" t="4922" r="4256" b="5501"/>
          <a:stretch>
            <a:fillRect/>
          </a:stretch>
        </p:blipFill>
        <p:spPr bwMode="auto">
          <a:xfrm>
            <a:off x="179512" y="908720"/>
            <a:ext cx="2843808" cy="1558955"/>
          </a:xfrm>
          <a:prstGeom prst="rect">
            <a:avLst/>
          </a:prstGeom>
          <a:noFill/>
          <a:ln w="9525">
            <a:noFill/>
            <a:miter lim="800000"/>
            <a:headEnd/>
            <a:tailEnd/>
          </a:ln>
        </p:spPr>
      </p:pic>
      <p:sp>
        <p:nvSpPr>
          <p:cNvPr id="1028" name="AutoShape 4" descr="blob:https://web.whatsapp.com/bee0960c-f79a-40fb-97c1-05eda2f7308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1029" name="Picture 5" descr="C:\Users\coordinacion\Downloads\WhatsApp Image 2018-10-22 at 13.50.55.jpeg"/>
          <p:cNvPicPr>
            <a:picLocks noChangeAspect="1" noChangeArrowheads="1"/>
          </p:cNvPicPr>
          <p:nvPr/>
        </p:nvPicPr>
        <p:blipFill>
          <a:blip r:embed="rId4" cstate="print"/>
          <a:srcRect l="10528" r="13671" b="71013"/>
          <a:stretch>
            <a:fillRect/>
          </a:stretch>
        </p:blipFill>
        <p:spPr bwMode="auto">
          <a:xfrm>
            <a:off x="6551712" y="1412776"/>
            <a:ext cx="2592288" cy="1296144"/>
          </a:xfrm>
          <a:prstGeom prst="rect">
            <a:avLst/>
          </a:prstGeom>
          <a:noFill/>
        </p:spPr>
      </p:pic>
      <p:sp>
        <p:nvSpPr>
          <p:cNvPr id="21" name="20 CuadroTexto"/>
          <p:cNvSpPr txBox="1"/>
          <p:nvPr/>
        </p:nvSpPr>
        <p:spPr>
          <a:xfrm>
            <a:off x="251520" y="2780928"/>
            <a:ext cx="6624736" cy="400110"/>
          </a:xfrm>
          <a:prstGeom prst="rect">
            <a:avLst/>
          </a:prstGeom>
          <a:solidFill>
            <a:schemeClr val="tx1"/>
          </a:solidFill>
          <a:ln>
            <a:solidFill>
              <a:schemeClr val="tx1"/>
            </a:solidFill>
          </a:ln>
        </p:spPr>
        <p:txBody>
          <a:bodyPr wrap="square" rtlCol="0">
            <a:spAutoFit/>
          </a:bodyPr>
          <a:lstStyle/>
          <a:p>
            <a:pPr algn="ctr"/>
            <a:r>
              <a:rPr lang="es-AR" sz="2000" b="1" dirty="0" smtClean="0">
                <a:solidFill>
                  <a:schemeClr val="bg1"/>
                </a:solidFill>
                <a:latin typeface="Arial" pitchFamily="34" charset="0"/>
                <a:cs typeface="Arial" pitchFamily="34" charset="0"/>
              </a:rPr>
              <a:t>CICLO DE CONFERENCIA PENSANDO JUNTOS</a:t>
            </a:r>
            <a:endParaRPr lang="es-AR" sz="2000" b="1" dirty="0">
              <a:solidFill>
                <a:schemeClr val="bg1"/>
              </a:solidFill>
              <a:latin typeface="Arial" pitchFamily="34" charset="0"/>
              <a:cs typeface="Arial" pitchFamily="34" charset="0"/>
            </a:endParaRPr>
          </a:p>
        </p:txBody>
      </p:sp>
      <p:sp>
        <p:nvSpPr>
          <p:cNvPr id="27" name="26 Rectángulo"/>
          <p:cNvSpPr/>
          <p:nvPr/>
        </p:nvSpPr>
        <p:spPr>
          <a:xfrm>
            <a:off x="3131840" y="908720"/>
            <a:ext cx="2376264" cy="1446999"/>
          </a:xfrm>
          <a:prstGeom prst="rect">
            <a:avLst/>
          </a:prstGeom>
        </p:spPr>
        <p:txBody>
          <a:bodyPr wrap="square">
            <a:spAutoFit/>
          </a:bodyPr>
          <a:lstStyle/>
          <a:p>
            <a:pPr>
              <a:lnSpc>
                <a:spcPct val="115000"/>
              </a:lnSpc>
              <a:spcAft>
                <a:spcPts val="1000"/>
              </a:spcAft>
            </a:pPr>
            <a:r>
              <a:rPr lang="es-AR" sz="1400" b="1" dirty="0" smtClean="0">
                <a:latin typeface="Arial" pitchFamily="34" charset="0"/>
                <a:ea typeface="Calibri"/>
                <a:cs typeface="Arial" pitchFamily="34" charset="0"/>
              </a:rPr>
              <a:t>LUAJ Y SHNATON</a:t>
            </a:r>
          </a:p>
          <a:p>
            <a:pPr marL="342900" lvl="0" indent="-342900">
              <a:lnSpc>
                <a:spcPct val="115000"/>
              </a:lnSpc>
              <a:spcAft>
                <a:spcPts val="1000"/>
              </a:spcAft>
            </a:pPr>
            <a:r>
              <a:rPr lang="es-AR" sz="1400" b="1" dirty="0" smtClean="0">
                <a:latin typeface="Arial" pitchFamily="34" charset="0"/>
                <a:ea typeface="Calibri"/>
                <a:cs typeface="Arial" pitchFamily="34" charset="0"/>
              </a:rPr>
              <a:t>NOTAS, ENTREVISTAS</a:t>
            </a:r>
          </a:p>
          <a:p>
            <a:pPr marL="342900" lvl="0" indent="-342900">
              <a:lnSpc>
                <a:spcPct val="115000"/>
              </a:lnSpc>
              <a:spcAft>
                <a:spcPts val="1000"/>
              </a:spcAft>
            </a:pPr>
            <a:r>
              <a:rPr lang="es-AR" sz="1400" b="1" dirty="0" smtClean="0">
                <a:latin typeface="Arial" pitchFamily="34" charset="0"/>
                <a:ea typeface="Calibri"/>
                <a:cs typeface="Arial" pitchFamily="34" charset="0"/>
              </a:rPr>
              <a:t>NEWSLETTER SEMANAL</a:t>
            </a:r>
          </a:p>
          <a:p>
            <a:pPr marL="342900" lvl="0" indent="-342900">
              <a:lnSpc>
                <a:spcPct val="115000"/>
              </a:lnSpc>
              <a:spcAft>
                <a:spcPts val="1000"/>
              </a:spcAft>
            </a:pPr>
            <a:r>
              <a:rPr lang="es-AR" sz="1400" b="1" dirty="0" smtClean="0">
                <a:latin typeface="Arial" pitchFamily="34" charset="0"/>
                <a:ea typeface="Calibri"/>
                <a:cs typeface="Arial" pitchFamily="34" charset="0"/>
              </a:rPr>
              <a:t>REDES SOCIALES </a:t>
            </a:r>
          </a:p>
        </p:txBody>
      </p:sp>
      <p:pic>
        <p:nvPicPr>
          <p:cNvPr id="1035" name="Picture 11" descr="C:\Users\coordinacion\Downloads\WhatsApp Image 2018-10-10 at 12.37.27.jpeg"/>
          <p:cNvPicPr>
            <a:picLocks noChangeAspect="1" noChangeArrowheads="1"/>
          </p:cNvPicPr>
          <p:nvPr/>
        </p:nvPicPr>
        <p:blipFill>
          <a:blip r:embed="rId5" cstate="print"/>
          <a:srcRect b="28781"/>
          <a:stretch>
            <a:fillRect/>
          </a:stretch>
        </p:blipFill>
        <p:spPr bwMode="auto">
          <a:xfrm>
            <a:off x="6948264" y="3212976"/>
            <a:ext cx="1944216" cy="1384644"/>
          </a:xfrm>
          <a:prstGeom prst="rect">
            <a:avLst/>
          </a:prstGeom>
          <a:noFill/>
        </p:spPr>
      </p:pic>
      <p:sp>
        <p:nvSpPr>
          <p:cNvPr id="28" name="27 CuadroTexto"/>
          <p:cNvSpPr txBox="1"/>
          <p:nvPr/>
        </p:nvSpPr>
        <p:spPr>
          <a:xfrm>
            <a:off x="179512" y="3429000"/>
            <a:ext cx="6480720" cy="400110"/>
          </a:xfrm>
          <a:prstGeom prst="rect">
            <a:avLst/>
          </a:prstGeom>
          <a:solidFill>
            <a:schemeClr val="tx1"/>
          </a:solidFill>
          <a:ln>
            <a:solidFill>
              <a:schemeClr val="tx1"/>
            </a:solidFill>
          </a:ln>
        </p:spPr>
        <p:txBody>
          <a:bodyPr wrap="square" rtlCol="0">
            <a:spAutoFit/>
          </a:bodyPr>
          <a:lstStyle/>
          <a:p>
            <a:pPr algn="ctr"/>
            <a:r>
              <a:rPr lang="es-AR" sz="2000" b="1" dirty="0" smtClean="0">
                <a:solidFill>
                  <a:schemeClr val="bg1"/>
                </a:solidFill>
                <a:latin typeface="Arial" pitchFamily="34" charset="0"/>
                <a:cs typeface="Arial" pitchFamily="34" charset="0"/>
              </a:rPr>
              <a:t>CICLO DE CONFERENCIA AM ISRAEL JAI</a:t>
            </a:r>
            <a:endParaRPr lang="es-AR" sz="2000" b="1" dirty="0">
              <a:solidFill>
                <a:schemeClr val="bg1"/>
              </a:solidFill>
              <a:latin typeface="Arial" pitchFamily="34" charset="0"/>
              <a:cs typeface="Arial" pitchFamily="34" charset="0"/>
            </a:endParaRPr>
          </a:p>
        </p:txBody>
      </p:sp>
      <p:sp>
        <p:nvSpPr>
          <p:cNvPr id="16" name="15 CuadroTexto"/>
          <p:cNvSpPr txBox="1"/>
          <p:nvPr/>
        </p:nvSpPr>
        <p:spPr>
          <a:xfrm>
            <a:off x="0" y="4653136"/>
            <a:ext cx="7704856" cy="400110"/>
          </a:xfrm>
          <a:prstGeom prst="rect">
            <a:avLst/>
          </a:prstGeom>
          <a:solidFill>
            <a:schemeClr val="tx1"/>
          </a:solidFill>
          <a:ln>
            <a:solidFill>
              <a:schemeClr val="tx1"/>
            </a:solidFill>
          </a:ln>
        </p:spPr>
        <p:txBody>
          <a:bodyPr wrap="square" rtlCol="0">
            <a:spAutoFit/>
          </a:bodyPr>
          <a:lstStyle/>
          <a:p>
            <a:r>
              <a:rPr lang="es-AR" sz="2000" b="1" dirty="0" smtClean="0">
                <a:solidFill>
                  <a:schemeClr val="bg1"/>
                </a:solidFill>
                <a:latin typeface="Arial" pitchFamily="34" charset="0"/>
                <a:cs typeface="Arial" pitchFamily="34" charset="0"/>
              </a:rPr>
              <a:t>CICLO DE CONFERENCIAS EL JUDAISMO EN OCHO FRASES</a:t>
            </a:r>
            <a:endParaRPr lang="es-AR" sz="2000" b="1" dirty="0">
              <a:solidFill>
                <a:schemeClr val="bg1"/>
              </a:solidFill>
              <a:latin typeface="Arial" pitchFamily="34" charset="0"/>
              <a:cs typeface="Arial" pitchFamily="34" charset="0"/>
            </a:endParaRPr>
          </a:p>
        </p:txBody>
      </p:sp>
      <p:pic>
        <p:nvPicPr>
          <p:cNvPr id="1026" name="Picture 2" descr="C:\Users\coordinacion\Downloads\WhatsApp Image 2019-05-21 at 11.04.26.jpeg"/>
          <p:cNvPicPr>
            <a:picLocks noChangeAspect="1" noChangeArrowheads="1"/>
          </p:cNvPicPr>
          <p:nvPr/>
        </p:nvPicPr>
        <p:blipFill>
          <a:blip r:embed="rId6" cstate="print"/>
          <a:srcRect b="12970"/>
          <a:stretch>
            <a:fillRect/>
          </a:stretch>
        </p:blipFill>
        <p:spPr bwMode="auto">
          <a:xfrm>
            <a:off x="611560" y="5085183"/>
            <a:ext cx="1652872" cy="1798129"/>
          </a:xfrm>
          <a:prstGeom prst="rect">
            <a:avLst/>
          </a:prstGeom>
          <a:noFill/>
        </p:spPr>
      </p:pic>
      <p:sp>
        <p:nvSpPr>
          <p:cNvPr id="18" name="17 Rectángulo"/>
          <p:cNvSpPr/>
          <p:nvPr/>
        </p:nvSpPr>
        <p:spPr>
          <a:xfrm>
            <a:off x="3347864" y="5373216"/>
            <a:ext cx="6768752" cy="1468094"/>
          </a:xfrm>
          <a:prstGeom prst="rect">
            <a:avLst/>
          </a:prstGeom>
        </p:spPr>
        <p:txBody>
          <a:bodyPr wrap="square">
            <a:spAutoFit/>
          </a:bodyPr>
          <a:lstStyle/>
          <a:p>
            <a:pPr>
              <a:lnSpc>
                <a:spcPct val="115000"/>
              </a:lnSpc>
              <a:spcAft>
                <a:spcPts val="1000"/>
              </a:spcAft>
            </a:pPr>
            <a:r>
              <a:rPr lang="es-AR" sz="1400" b="1" dirty="0" smtClean="0">
                <a:latin typeface="Arial" pitchFamily="34" charset="0"/>
                <a:ea typeface="Calibri"/>
                <a:cs typeface="Arial" pitchFamily="34" charset="0"/>
              </a:rPr>
              <a:t>RAB. DIEGO VOVCHUK </a:t>
            </a:r>
          </a:p>
          <a:p>
            <a:pPr>
              <a:lnSpc>
                <a:spcPct val="115000"/>
              </a:lnSpc>
              <a:spcAft>
                <a:spcPts val="1000"/>
              </a:spcAft>
            </a:pPr>
            <a:r>
              <a:rPr lang="es-AR" sz="1400" b="1" dirty="0" smtClean="0">
                <a:latin typeface="Arial" pitchFamily="34" charset="0"/>
                <a:ea typeface="Calibri"/>
                <a:cs typeface="Arial" pitchFamily="34" charset="0"/>
              </a:rPr>
              <a:t>                                         RAB. FABIÁN SKORNIK </a:t>
            </a:r>
          </a:p>
          <a:p>
            <a:pPr>
              <a:lnSpc>
                <a:spcPct val="115000"/>
              </a:lnSpc>
              <a:spcAft>
                <a:spcPts val="1000"/>
              </a:spcAft>
            </a:pPr>
            <a:endParaRPr lang="es-AR" sz="1400" b="1" dirty="0" smtClean="0">
              <a:latin typeface="Arial" pitchFamily="34" charset="0"/>
              <a:ea typeface="Calibri"/>
              <a:cs typeface="Arial" pitchFamily="34" charset="0"/>
            </a:endParaRPr>
          </a:p>
          <a:p>
            <a:pPr>
              <a:lnSpc>
                <a:spcPct val="115000"/>
              </a:lnSpc>
              <a:spcAft>
                <a:spcPts val="1000"/>
              </a:spcAft>
            </a:pPr>
            <a:r>
              <a:rPr lang="es-AR" sz="1400" b="1" dirty="0" smtClean="0">
                <a:latin typeface="Arial" pitchFamily="34" charset="0"/>
                <a:ea typeface="Calibri"/>
                <a:cs typeface="Arial" pitchFamily="34" charset="0"/>
              </a:rPr>
              <a:t>RAB. GABI PRISTZKER     RAB. ALE AVRUJ  </a:t>
            </a:r>
          </a:p>
        </p:txBody>
      </p:sp>
      <p:pic>
        <p:nvPicPr>
          <p:cNvPr id="20" name="Picture 1" descr="C:\Users\coordinacion\AppData\Local\Microsoft\Windows\Temporary Internet Files\Content.Outlook\P0UQH20G\cuicomunidad.png"/>
          <p:cNvPicPr>
            <a:picLocks noChangeAspect="1" noChangeArrowheads="1"/>
          </p:cNvPicPr>
          <p:nvPr/>
        </p:nvPicPr>
        <p:blipFill>
          <a:blip r:embed="rId7" cstate="print"/>
          <a:srcRect/>
          <a:stretch>
            <a:fillRect/>
          </a:stretch>
        </p:blipFill>
        <p:spPr bwMode="auto">
          <a:xfrm>
            <a:off x="5724128" y="0"/>
            <a:ext cx="3419872" cy="1427574"/>
          </a:xfrm>
          <a:prstGeom prst="rect">
            <a:avLst/>
          </a:prstGeom>
          <a:noFill/>
        </p:spPr>
      </p:pic>
      <p:sp>
        <p:nvSpPr>
          <p:cNvPr id="22" name="21 Rectángulo"/>
          <p:cNvSpPr/>
          <p:nvPr/>
        </p:nvSpPr>
        <p:spPr>
          <a:xfrm>
            <a:off x="539552" y="188640"/>
            <a:ext cx="4968552" cy="400110"/>
          </a:xfrm>
          <a:prstGeom prst="rect">
            <a:avLst/>
          </a:prstGeom>
          <a:solidFill>
            <a:schemeClr val="tx1"/>
          </a:solidFill>
        </p:spPr>
        <p:txBody>
          <a:bodyPr wrap="square">
            <a:spAutoFit/>
          </a:bodyPr>
          <a:lstStyle/>
          <a:p>
            <a:pPr algn="ctr"/>
            <a:r>
              <a:rPr lang="es-AR" sz="2000" b="1" dirty="0" smtClean="0">
                <a:solidFill>
                  <a:schemeClr val="bg1"/>
                </a:solidFill>
                <a:latin typeface="Arial" pitchFamily="34" charset="0"/>
                <a:ea typeface="Calibri"/>
                <a:cs typeface="Arial" pitchFamily="34" charset="0"/>
              </a:rPr>
              <a:t>COMUNICACIÓN</a:t>
            </a:r>
            <a:endParaRPr lang="es-AR" sz="2000" b="1" dirty="0">
              <a:solidFill>
                <a:schemeClr val="bg1"/>
              </a:solidFill>
              <a:latin typeface="Arial" pitchFamily="34" charset="0"/>
              <a:cs typeface="Arial" pitchFamily="34" charset="0"/>
            </a:endParaRPr>
          </a:p>
        </p:txBody>
      </p:sp>
      <p:sp>
        <p:nvSpPr>
          <p:cNvPr id="29" name="28 CuadroTexto"/>
          <p:cNvSpPr txBox="1"/>
          <p:nvPr/>
        </p:nvSpPr>
        <p:spPr>
          <a:xfrm>
            <a:off x="3419872" y="5733256"/>
            <a:ext cx="1944216" cy="523220"/>
          </a:xfrm>
          <a:prstGeom prst="rect">
            <a:avLst/>
          </a:prstGeom>
          <a:solidFill>
            <a:srgbClr val="FFFF00"/>
          </a:solidFill>
          <a:ln>
            <a:solidFill>
              <a:srgbClr val="FFFF00"/>
            </a:solidFill>
          </a:ln>
        </p:spPr>
        <p:txBody>
          <a:bodyPr wrap="square" rtlCol="0">
            <a:spAutoFit/>
          </a:bodyPr>
          <a:lstStyle/>
          <a:p>
            <a:r>
              <a:rPr lang="es-AR" sz="1400" b="1" dirty="0" smtClean="0">
                <a:latin typeface="Arial" pitchFamily="34" charset="0"/>
                <a:ea typeface="Calibri"/>
                <a:cs typeface="Arial" pitchFamily="34" charset="0"/>
              </a:rPr>
              <a:t>RAB. FELIPE YAFE </a:t>
            </a:r>
          </a:p>
          <a:p>
            <a:endParaRPr lang="es-AR" sz="1400" dirty="0">
              <a:latin typeface="Arial" pitchFamily="34" charset="0"/>
              <a:cs typeface="Arial" pitchFamily="34" charset="0"/>
            </a:endParaRPr>
          </a:p>
        </p:txBody>
      </p:sp>
      <p:sp>
        <p:nvSpPr>
          <p:cNvPr id="30" name="29 CuadroTexto"/>
          <p:cNvSpPr txBox="1"/>
          <p:nvPr/>
        </p:nvSpPr>
        <p:spPr>
          <a:xfrm>
            <a:off x="5759624" y="5013176"/>
            <a:ext cx="3384376" cy="523220"/>
          </a:xfrm>
          <a:prstGeom prst="rect">
            <a:avLst/>
          </a:prstGeom>
          <a:solidFill>
            <a:srgbClr val="FFFF00"/>
          </a:solidFill>
          <a:ln>
            <a:solidFill>
              <a:srgbClr val="FFFF00"/>
            </a:solidFill>
          </a:ln>
        </p:spPr>
        <p:txBody>
          <a:bodyPr wrap="square" rtlCol="0">
            <a:spAutoFit/>
          </a:bodyPr>
          <a:lstStyle/>
          <a:p>
            <a:r>
              <a:rPr lang="es-AR" sz="1400" b="1" dirty="0" smtClean="0">
                <a:latin typeface="Arial" pitchFamily="34" charset="0"/>
                <a:ea typeface="Calibri"/>
                <a:cs typeface="Arial" pitchFamily="34" charset="0"/>
              </a:rPr>
              <a:t>PRÓXIMOS ENCUENTROS:</a:t>
            </a:r>
          </a:p>
          <a:p>
            <a:endParaRPr lang="es-AR"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
          <p:cNvSpPr>
            <a:spLocks noChangeArrowheads="1"/>
          </p:cNvSpPr>
          <p:nvPr/>
        </p:nvSpPr>
        <p:spPr bwMode="auto">
          <a:xfrm>
            <a:off x="2699792" y="4836641"/>
            <a:ext cx="201622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sz="2000" b="0" i="0" u="none" strike="noStrike" cap="none" normalizeH="0" baseline="0" dirty="0" smtClean="0">
              <a:ln>
                <a:noFill/>
              </a:ln>
              <a:solidFill>
                <a:schemeClr val="tx1"/>
              </a:solidFill>
              <a:effectLst/>
              <a:latin typeface="Lucida Sans Unicode" pitchFamily="34" charset="0"/>
              <a:cs typeface="Lucida Sans Unicode" pitchFamily="34" charset="0"/>
            </a:endParaRPr>
          </a:p>
        </p:txBody>
      </p:sp>
      <p:sp>
        <p:nvSpPr>
          <p:cNvPr id="26" name="25 Rectángulo"/>
          <p:cNvSpPr/>
          <p:nvPr/>
        </p:nvSpPr>
        <p:spPr>
          <a:xfrm>
            <a:off x="467544" y="4581128"/>
            <a:ext cx="3312368" cy="651460"/>
          </a:xfrm>
          <a:prstGeom prst="rect">
            <a:avLst/>
          </a:prstGeom>
        </p:spPr>
        <p:txBody>
          <a:bodyPr wrap="square">
            <a:spAutoFit/>
          </a:bodyPr>
          <a:lstStyle/>
          <a:p>
            <a:pPr marL="342900" lvl="0" indent="-342900" algn="ctr">
              <a:spcAft>
                <a:spcPts val="1000"/>
              </a:spcAft>
            </a:pPr>
            <a:r>
              <a:rPr lang="es-AR" sz="1400" b="1" dirty="0" smtClean="0">
                <a:latin typeface="Arial" pitchFamily="34" charset="0"/>
                <a:ea typeface="Calibri"/>
                <a:cs typeface="Arial" pitchFamily="34" charset="0"/>
              </a:rPr>
              <a:t>SERVICIO BAÑO RITUAL</a:t>
            </a:r>
          </a:p>
          <a:p>
            <a:pPr marL="342900" lvl="0" indent="-342900" algn="ctr">
              <a:spcAft>
                <a:spcPts val="1000"/>
              </a:spcAft>
            </a:pPr>
            <a:r>
              <a:rPr lang="es-AR" sz="1400" b="1" dirty="0" smtClean="0">
                <a:latin typeface="Arial" pitchFamily="34" charset="0"/>
                <a:ea typeface="Calibri"/>
                <a:cs typeface="Arial" pitchFamily="34" charset="0"/>
              </a:rPr>
              <a:t>CONVERSIONES </a:t>
            </a:r>
            <a:endParaRPr lang="es-AR" sz="1400" b="1" dirty="0">
              <a:latin typeface="Arial" pitchFamily="34" charset="0"/>
              <a:ea typeface="Calibri"/>
              <a:cs typeface="Arial" pitchFamily="34" charset="0"/>
            </a:endParaRPr>
          </a:p>
        </p:txBody>
      </p:sp>
      <p:sp>
        <p:nvSpPr>
          <p:cNvPr id="30" name="29 Rectángulo"/>
          <p:cNvSpPr/>
          <p:nvPr/>
        </p:nvSpPr>
        <p:spPr>
          <a:xfrm>
            <a:off x="683568" y="260648"/>
            <a:ext cx="2198038" cy="400110"/>
          </a:xfrm>
          <a:prstGeom prst="rect">
            <a:avLst/>
          </a:prstGeom>
          <a:solidFill>
            <a:schemeClr val="tx1"/>
          </a:solidFill>
          <a:ln>
            <a:solidFill>
              <a:schemeClr val="tx1"/>
            </a:solidFill>
          </a:ln>
        </p:spPr>
        <p:txBody>
          <a:bodyPr wrap="none">
            <a:spAutoFit/>
          </a:bodyPr>
          <a:lstStyle/>
          <a:p>
            <a:pPr algn="ctr"/>
            <a:r>
              <a:rPr lang="es-AR" sz="2000" b="1" dirty="0" smtClean="0">
                <a:solidFill>
                  <a:schemeClr val="bg1"/>
                </a:solidFill>
                <a:latin typeface="Arial" pitchFamily="34" charset="0"/>
                <a:cs typeface="Arial" pitchFamily="34" charset="0"/>
              </a:rPr>
              <a:t>SHEASANI ISHÁ</a:t>
            </a:r>
            <a:endParaRPr lang="es-AR" sz="2000" b="1" dirty="0">
              <a:solidFill>
                <a:schemeClr val="bg1"/>
              </a:solidFill>
              <a:latin typeface="Arial" pitchFamily="34" charset="0"/>
              <a:cs typeface="Arial" pitchFamily="34" charset="0"/>
            </a:endParaRPr>
          </a:p>
        </p:txBody>
      </p:sp>
      <p:sp>
        <p:nvSpPr>
          <p:cNvPr id="15" name="14 CuadroTexto"/>
          <p:cNvSpPr txBox="1"/>
          <p:nvPr/>
        </p:nvSpPr>
        <p:spPr>
          <a:xfrm>
            <a:off x="3851920" y="1412776"/>
            <a:ext cx="4896544" cy="1508105"/>
          </a:xfrm>
          <a:prstGeom prst="rect">
            <a:avLst/>
          </a:prstGeom>
          <a:noFill/>
        </p:spPr>
        <p:txBody>
          <a:bodyPr wrap="square" rtlCol="0">
            <a:spAutoFit/>
          </a:bodyPr>
          <a:lstStyle/>
          <a:p>
            <a:endParaRPr lang="es-ES" sz="1600" b="1" dirty="0" smtClean="0">
              <a:latin typeface="Arial" pitchFamily="34" charset="0"/>
              <a:cs typeface="Arial" pitchFamily="34" charset="0"/>
            </a:endParaRPr>
          </a:p>
          <a:p>
            <a:r>
              <a:rPr lang="es-ES" sz="1600" dirty="0" smtClean="0">
                <a:latin typeface="Arial" pitchFamily="34" charset="0"/>
                <a:cs typeface="Arial" pitchFamily="34" charset="0"/>
              </a:rPr>
              <a:t> </a:t>
            </a:r>
            <a:endParaRPr lang="es-AR" sz="1400" b="1" dirty="0" smtClean="0">
              <a:latin typeface="Arial" pitchFamily="34" charset="0"/>
              <a:cs typeface="Arial" pitchFamily="34" charset="0"/>
            </a:endParaRPr>
          </a:p>
          <a:p>
            <a:r>
              <a:rPr lang="es-ES" sz="1400" b="1" dirty="0" smtClean="0">
                <a:latin typeface="Arial" pitchFamily="34" charset="0"/>
                <a:cs typeface="Arial" pitchFamily="34" charset="0"/>
              </a:rPr>
              <a:t>REVISIÓN PEDIÁTRICA A NIÑOS DE ENTRE 0 Y ---- AÑOS DE EDAD, BAJO EL CONCEPTO DE REVISIÓN Y CONTROL DEL NIÑO SANO.</a:t>
            </a:r>
            <a:endParaRPr lang="es-AR" sz="1400" b="1" dirty="0" smtClean="0">
              <a:latin typeface="Arial" pitchFamily="34" charset="0"/>
              <a:cs typeface="Arial" pitchFamily="34" charset="0"/>
            </a:endParaRPr>
          </a:p>
          <a:p>
            <a:pPr algn="ctr"/>
            <a:endParaRPr lang="es-AR" b="1" dirty="0">
              <a:latin typeface="Arial" pitchFamily="34" charset="0"/>
              <a:cs typeface="Arial" pitchFamily="34" charset="0"/>
            </a:endParaRPr>
          </a:p>
        </p:txBody>
      </p:sp>
      <p:pic>
        <p:nvPicPr>
          <p:cNvPr id="20482" name="Picture 2" descr="https://i0.wp.com/kehilacordoba.org/web2017/wp-content/uploads/2019/03/Control-pediatrico-la-botellita-2019-02-20.jpg?fit=1024%2C683"/>
          <p:cNvPicPr>
            <a:picLocks noChangeAspect="1" noChangeArrowheads="1"/>
          </p:cNvPicPr>
          <p:nvPr/>
        </p:nvPicPr>
        <p:blipFill>
          <a:blip r:embed="rId3" cstate="print"/>
          <a:srcRect/>
          <a:stretch>
            <a:fillRect/>
          </a:stretch>
        </p:blipFill>
        <p:spPr bwMode="auto">
          <a:xfrm>
            <a:off x="4932040" y="2636912"/>
            <a:ext cx="2988383" cy="1993228"/>
          </a:xfrm>
          <a:prstGeom prst="rect">
            <a:avLst/>
          </a:prstGeom>
          <a:noFill/>
        </p:spPr>
      </p:pic>
      <p:sp>
        <p:nvSpPr>
          <p:cNvPr id="17" name="16 CuadroTexto"/>
          <p:cNvSpPr txBox="1"/>
          <p:nvPr/>
        </p:nvSpPr>
        <p:spPr>
          <a:xfrm>
            <a:off x="4644008" y="5257562"/>
            <a:ext cx="4248472" cy="1600438"/>
          </a:xfrm>
          <a:prstGeom prst="rect">
            <a:avLst/>
          </a:prstGeom>
          <a:noFill/>
        </p:spPr>
        <p:txBody>
          <a:bodyPr wrap="square" rtlCol="0">
            <a:spAutoFit/>
          </a:bodyPr>
          <a:lstStyle/>
          <a:p>
            <a:pPr algn="ctr"/>
            <a:r>
              <a:rPr lang="es-AR" sz="1400" b="1" dirty="0" smtClean="0">
                <a:latin typeface="Arial" pitchFamily="34" charset="0"/>
                <a:cs typeface="Arial" pitchFamily="34" charset="0"/>
              </a:rPr>
              <a:t>COLECTA DE LECHE PARA BANCO DE ALIMENTOS</a:t>
            </a:r>
          </a:p>
          <a:p>
            <a:pPr algn="ctr"/>
            <a:r>
              <a:rPr lang="es-AR" sz="1400" b="1" dirty="0" smtClean="0">
                <a:latin typeface="Arial" pitchFamily="34" charset="0"/>
                <a:cs typeface="Arial" pitchFamily="34" charset="0"/>
              </a:rPr>
              <a:t>CAMPAÑA DE COLECTA DE ALIMENTOS, MEDICAMENTOS Y ROPA</a:t>
            </a:r>
          </a:p>
          <a:p>
            <a:pPr algn="ctr"/>
            <a:r>
              <a:rPr lang="es-AR" sz="1400" b="1" dirty="0" smtClean="0">
                <a:latin typeface="Arial" pitchFamily="34" charset="0"/>
                <a:cs typeface="Arial" pitchFamily="34" charset="0"/>
              </a:rPr>
              <a:t>PROYECTO DE HUERTAS ORGÁNICAS  A FAMILIAS CARENCIADAS </a:t>
            </a:r>
          </a:p>
          <a:p>
            <a:pPr algn="ctr"/>
            <a:endParaRPr lang="es-AR" sz="1400" b="1" dirty="0">
              <a:latin typeface="Arial" pitchFamily="34" charset="0"/>
              <a:cs typeface="Arial" pitchFamily="34" charset="0"/>
            </a:endParaRPr>
          </a:p>
        </p:txBody>
      </p:sp>
      <p:pic>
        <p:nvPicPr>
          <p:cNvPr id="13" name="Picture 1" descr="C:\Users\coordinacion\AppData\Local\Microsoft\Windows\Temporary Internet Files\Content.Outlook\P0UQH20G\cuicomunidad.png"/>
          <p:cNvPicPr>
            <a:picLocks noChangeAspect="1" noChangeArrowheads="1"/>
          </p:cNvPicPr>
          <p:nvPr/>
        </p:nvPicPr>
        <p:blipFill>
          <a:blip r:embed="rId4" cstate="print"/>
          <a:srcRect/>
          <a:stretch>
            <a:fillRect/>
          </a:stretch>
        </p:blipFill>
        <p:spPr bwMode="auto">
          <a:xfrm>
            <a:off x="5724128" y="0"/>
            <a:ext cx="3419872" cy="1427574"/>
          </a:xfrm>
          <a:prstGeom prst="rect">
            <a:avLst/>
          </a:prstGeom>
          <a:noFill/>
        </p:spPr>
      </p:pic>
      <p:sp>
        <p:nvSpPr>
          <p:cNvPr id="23" name="22 Rectángulo"/>
          <p:cNvSpPr/>
          <p:nvPr/>
        </p:nvSpPr>
        <p:spPr>
          <a:xfrm>
            <a:off x="3167336" y="1268760"/>
            <a:ext cx="5976664" cy="400110"/>
          </a:xfrm>
          <a:prstGeom prst="rect">
            <a:avLst/>
          </a:prstGeom>
          <a:solidFill>
            <a:schemeClr val="tx1"/>
          </a:solidFill>
          <a:ln>
            <a:solidFill>
              <a:schemeClr val="tx1"/>
            </a:solidFill>
          </a:ln>
        </p:spPr>
        <p:txBody>
          <a:bodyPr wrap="square">
            <a:spAutoFit/>
          </a:bodyPr>
          <a:lstStyle/>
          <a:p>
            <a:pPr algn="ctr"/>
            <a:r>
              <a:rPr lang="es-AR" sz="2000" b="1" dirty="0" smtClean="0">
                <a:solidFill>
                  <a:schemeClr val="bg1"/>
                </a:solidFill>
                <a:latin typeface="Arial" pitchFamily="34" charset="0"/>
                <a:cs typeface="Arial" pitchFamily="34" charset="0"/>
              </a:rPr>
              <a:t>PROYECTO CONTROL PEDIÁTRICO</a:t>
            </a:r>
            <a:endParaRPr lang="es-AR" sz="2000" b="1" dirty="0">
              <a:solidFill>
                <a:schemeClr val="bg1"/>
              </a:solidFill>
              <a:latin typeface="Arial" pitchFamily="34" charset="0"/>
              <a:cs typeface="Arial" pitchFamily="34" charset="0"/>
            </a:endParaRPr>
          </a:p>
        </p:txBody>
      </p:sp>
      <p:pic>
        <p:nvPicPr>
          <p:cNvPr id="1026" name="Picture 2" descr="C:\Users\coordinacion\Desktop\2019\SHEASANI\1.jpg"/>
          <p:cNvPicPr>
            <a:picLocks noChangeAspect="1" noChangeArrowheads="1"/>
          </p:cNvPicPr>
          <p:nvPr/>
        </p:nvPicPr>
        <p:blipFill>
          <a:blip r:embed="rId5" cstate="print"/>
          <a:srcRect/>
          <a:stretch>
            <a:fillRect/>
          </a:stretch>
        </p:blipFill>
        <p:spPr bwMode="auto">
          <a:xfrm>
            <a:off x="251520" y="980728"/>
            <a:ext cx="2564904" cy="2564904"/>
          </a:xfrm>
          <a:prstGeom prst="rect">
            <a:avLst/>
          </a:prstGeom>
          <a:noFill/>
        </p:spPr>
      </p:pic>
      <p:sp>
        <p:nvSpPr>
          <p:cNvPr id="24" name="23 Rectángulo"/>
          <p:cNvSpPr/>
          <p:nvPr/>
        </p:nvSpPr>
        <p:spPr>
          <a:xfrm>
            <a:off x="539552" y="3933056"/>
            <a:ext cx="4008189" cy="400110"/>
          </a:xfrm>
          <a:prstGeom prst="rect">
            <a:avLst/>
          </a:prstGeom>
          <a:solidFill>
            <a:schemeClr val="tx1"/>
          </a:solidFill>
          <a:ln>
            <a:solidFill>
              <a:schemeClr val="tx1"/>
            </a:solidFill>
          </a:ln>
        </p:spPr>
        <p:txBody>
          <a:bodyPr wrap="square">
            <a:spAutoFit/>
          </a:bodyPr>
          <a:lstStyle/>
          <a:p>
            <a:pPr algn="ctr"/>
            <a:r>
              <a:rPr lang="es-AR" sz="2000" b="1" dirty="0" smtClean="0">
                <a:solidFill>
                  <a:schemeClr val="bg1"/>
                </a:solidFill>
                <a:latin typeface="Arial" pitchFamily="34" charset="0"/>
                <a:cs typeface="Arial" pitchFamily="34" charset="0"/>
              </a:rPr>
              <a:t>MIKVE</a:t>
            </a:r>
            <a:endParaRPr lang="es-AR" sz="2000" b="1" dirty="0">
              <a:solidFill>
                <a:schemeClr val="bg1"/>
              </a:solidFill>
              <a:latin typeface="Arial" pitchFamily="34" charset="0"/>
              <a:cs typeface="Arial" pitchFamily="34" charset="0"/>
            </a:endParaRPr>
          </a:p>
        </p:txBody>
      </p:sp>
      <p:sp>
        <p:nvSpPr>
          <p:cNvPr id="25" name="24 Rectángulo"/>
          <p:cNvSpPr/>
          <p:nvPr/>
        </p:nvSpPr>
        <p:spPr>
          <a:xfrm>
            <a:off x="4282952" y="4797152"/>
            <a:ext cx="4861048" cy="400110"/>
          </a:xfrm>
          <a:prstGeom prst="rect">
            <a:avLst/>
          </a:prstGeom>
          <a:solidFill>
            <a:schemeClr val="tx1"/>
          </a:solidFill>
          <a:ln>
            <a:solidFill>
              <a:schemeClr val="tx1"/>
            </a:solidFill>
          </a:ln>
        </p:spPr>
        <p:txBody>
          <a:bodyPr wrap="square">
            <a:spAutoFit/>
          </a:bodyPr>
          <a:lstStyle/>
          <a:p>
            <a:pPr algn="ctr"/>
            <a:r>
              <a:rPr lang="es-AR" sz="2000" b="1" dirty="0" smtClean="0">
                <a:solidFill>
                  <a:schemeClr val="bg1"/>
                </a:solidFill>
                <a:latin typeface="Arial" pitchFamily="34" charset="0"/>
                <a:cs typeface="Arial" pitchFamily="34" charset="0"/>
              </a:rPr>
              <a:t>ACTIVIDADES ASISTENCIALES</a:t>
            </a:r>
            <a:endParaRPr lang="es-AR" sz="2000" b="1" dirty="0">
              <a:solidFill>
                <a:schemeClr val="bg1"/>
              </a:solidFill>
              <a:latin typeface="Arial" pitchFamily="34" charset="0"/>
              <a:cs typeface="Arial" pitchFamily="34" charset="0"/>
            </a:endParaRPr>
          </a:p>
        </p:txBody>
      </p:sp>
      <p:pic>
        <p:nvPicPr>
          <p:cNvPr id="1028" name="Picture 4" descr="No hay descripciÃ³n de la foto disponible."/>
          <p:cNvPicPr>
            <a:picLocks noChangeAspect="1" noChangeArrowheads="1"/>
          </p:cNvPicPr>
          <p:nvPr/>
        </p:nvPicPr>
        <p:blipFill>
          <a:blip r:embed="rId6" cstate="print"/>
          <a:srcRect/>
          <a:stretch>
            <a:fillRect/>
          </a:stretch>
        </p:blipFill>
        <p:spPr bwMode="auto">
          <a:xfrm>
            <a:off x="971600" y="5255403"/>
            <a:ext cx="2088232" cy="160259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coordinacion\Desktop\2018\DISEÑO\rishrush.jpg"/>
          <p:cNvPicPr>
            <a:picLocks noChangeAspect="1" noChangeArrowheads="1"/>
          </p:cNvPicPr>
          <p:nvPr/>
        </p:nvPicPr>
        <p:blipFill>
          <a:blip r:embed="rId2" cstate="print"/>
          <a:srcRect/>
          <a:stretch>
            <a:fillRect/>
          </a:stretch>
        </p:blipFill>
        <p:spPr bwMode="auto">
          <a:xfrm>
            <a:off x="2123728" y="1124744"/>
            <a:ext cx="2216506" cy="1584176"/>
          </a:xfrm>
          <a:prstGeom prst="rect">
            <a:avLst/>
          </a:prstGeom>
          <a:noFill/>
        </p:spPr>
      </p:pic>
      <p:sp>
        <p:nvSpPr>
          <p:cNvPr id="8" name="7 Rectángulo"/>
          <p:cNvSpPr/>
          <p:nvPr/>
        </p:nvSpPr>
        <p:spPr>
          <a:xfrm>
            <a:off x="251520" y="836712"/>
            <a:ext cx="3923928" cy="835613"/>
          </a:xfrm>
          <a:prstGeom prst="rect">
            <a:avLst/>
          </a:prstGeom>
        </p:spPr>
        <p:txBody>
          <a:bodyPr wrap="square">
            <a:spAutoFit/>
          </a:bodyPr>
          <a:lstStyle/>
          <a:p>
            <a:pPr marL="342900" lvl="0" indent="-342900">
              <a:lnSpc>
                <a:spcPct val="115000"/>
              </a:lnSpc>
            </a:pPr>
            <a:r>
              <a:rPr lang="es-AR" sz="1400" b="1" dirty="0" smtClean="0">
                <a:latin typeface="Arial" pitchFamily="34" charset="0"/>
                <a:ea typeface="Calibri"/>
                <a:cs typeface="Arial" pitchFamily="34" charset="0"/>
              </a:rPr>
              <a:t>PRESENTACIONES EN DISTINTOS EVENTOS</a:t>
            </a:r>
          </a:p>
          <a:p>
            <a:pPr marL="342900" lvl="0" indent="-342900">
              <a:lnSpc>
                <a:spcPct val="115000"/>
              </a:lnSpc>
              <a:spcAft>
                <a:spcPts val="1000"/>
              </a:spcAft>
            </a:pPr>
            <a:r>
              <a:rPr lang="es-AR" sz="1400" b="1" dirty="0" smtClean="0">
                <a:latin typeface="Arial" pitchFamily="34" charset="0"/>
                <a:ea typeface="Calibri"/>
                <a:cs typeface="Arial" pitchFamily="34" charset="0"/>
              </a:rPr>
              <a:t>IAMIM NORAIM</a:t>
            </a:r>
            <a:endParaRPr lang="es-AR" sz="1400" b="1" dirty="0">
              <a:latin typeface="Arial" pitchFamily="34" charset="0"/>
              <a:ea typeface="Calibri"/>
              <a:cs typeface="Arial" pitchFamily="34" charset="0"/>
            </a:endParaRPr>
          </a:p>
        </p:txBody>
      </p:sp>
      <p:pic>
        <p:nvPicPr>
          <p:cNvPr id="10" name="Picture 2" descr="C:\Users\coordinacion\Desktop\JALATON 2018\flyer 3.jpeg"/>
          <p:cNvPicPr>
            <a:picLocks noChangeAspect="1" noChangeArrowheads="1"/>
          </p:cNvPicPr>
          <p:nvPr/>
        </p:nvPicPr>
        <p:blipFill>
          <a:blip r:embed="rId3" cstate="print"/>
          <a:srcRect/>
          <a:stretch>
            <a:fillRect/>
          </a:stretch>
        </p:blipFill>
        <p:spPr bwMode="auto">
          <a:xfrm>
            <a:off x="6084168" y="1700808"/>
            <a:ext cx="2321175" cy="1944216"/>
          </a:xfrm>
          <a:prstGeom prst="rect">
            <a:avLst/>
          </a:prstGeom>
          <a:noFill/>
        </p:spPr>
      </p:pic>
      <p:pic>
        <p:nvPicPr>
          <p:cNvPr id="18433" name="Picture 1" descr="C:\Users\coordinacion\Desktop\2019\DISEÑO\GOLDA.jpeg"/>
          <p:cNvPicPr>
            <a:picLocks noChangeAspect="1" noChangeArrowheads="1"/>
          </p:cNvPicPr>
          <p:nvPr/>
        </p:nvPicPr>
        <p:blipFill>
          <a:blip r:embed="rId4" cstate="print"/>
          <a:srcRect/>
          <a:stretch>
            <a:fillRect/>
          </a:stretch>
        </p:blipFill>
        <p:spPr bwMode="auto">
          <a:xfrm>
            <a:off x="323528" y="3429000"/>
            <a:ext cx="2088232" cy="1475404"/>
          </a:xfrm>
          <a:prstGeom prst="rect">
            <a:avLst/>
          </a:prstGeom>
          <a:noFill/>
        </p:spPr>
      </p:pic>
      <p:pic>
        <p:nvPicPr>
          <p:cNvPr id="18435" name="Picture 3" descr="https://i0.wp.com/kehilacordoba.org/web2017/wp-content/uploads/2018/02/ZE-MA-IESH-2019-web.jpeg?resize=756%2C550"/>
          <p:cNvPicPr>
            <a:picLocks noChangeAspect="1" noChangeArrowheads="1"/>
          </p:cNvPicPr>
          <p:nvPr/>
        </p:nvPicPr>
        <p:blipFill>
          <a:blip r:embed="rId5" cstate="print"/>
          <a:srcRect/>
          <a:stretch>
            <a:fillRect/>
          </a:stretch>
        </p:blipFill>
        <p:spPr bwMode="auto">
          <a:xfrm>
            <a:off x="4211960" y="4221088"/>
            <a:ext cx="2574482" cy="1872970"/>
          </a:xfrm>
          <a:prstGeom prst="rect">
            <a:avLst/>
          </a:prstGeom>
          <a:noFill/>
        </p:spPr>
      </p:pic>
      <p:pic>
        <p:nvPicPr>
          <p:cNvPr id="17" name="Picture 3" descr="C:\Users\coordinacion\Desktop\2018\DISEÑO\SHUK.jpeg"/>
          <p:cNvPicPr>
            <a:picLocks noChangeAspect="1" noChangeArrowheads="1"/>
          </p:cNvPicPr>
          <p:nvPr/>
        </p:nvPicPr>
        <p:blipFill>
          <a:blip r:embed="rId6" cstate="print"/>
          <a:srcRect b="53080"/>
          <a:stretch>
            <a:fillRect/>
          </a:stretch>
        </p:blipFill>
        <p:spPr bwMode="auto">
          <a:xfrm>
            <a:off x="7812360" y="6093296"/>
            <a:ext cx="1115616" cy="523858"/>
          </a:xfrm>
          <a:prstGeom prst="rect">
            <a:avLst/>
          </a:prstGeom>
          <a:noFill/>
        </p:spPr>
      </p:pic>
      <p:pic>
        <p:nvPicPr>
          <p:cNvPr id="20" name="Picture 2" descr="C:\Users\coordinacion\Downloads\WhatsApp Image 2018-10-12 at 14.14.25.jpeg"/>
          <p:cNvPicPr>
            <a:picLocks noChangeAspect="1" noChangeArrowheads="1"/>
          </p:cNvPicPr>
          <p:nvPr/>
        </p:nvPicPr>
        <p:blipFill>
          <a:blip r:embed="rId7" cstate="print"/>
          <a:srcRect/>
          <a:stretch>
            <a:fillRect/>
          </a:stretch>
        </p:blipFill>
        <p:spPr bwMode="auto">
          <a:xfrm>
            <a:off x="611560" y="5399838"/>
            <a:ext cx="1944216" cy="1458162"/>
          </a:xfrm>
          <a:prstGeom prst="rect">
            <a:avLst/>
          </a:prstGeom>
          <a:noFill/>
        </p:spPr>
      </p:pic>
      <p:pic>
        <p:nvPicPr>
          <p:cNvPr id="21" name="Picture 1" descr="C:\Users\coordinacion\AppData\Local\Microsoft\Windows\Temporary Internet Files\Content.Outlook\P0UQH20G\cuicomunidad.png"/>
          <p:cNvPicPr>
            <a:picLocks noChangeAspect="1" noChangeArrowheads="1"/>
          </p:cNvPicPr>
          <p:nvPr/>
        </p:nvPicPr>
        <p:blipFill>
          <a:blip r:embed="rId8" cstate="print"/>
          <a:srcRect/>
          <a:stretch>
            <a:fillRect/>
          </a:stretch>
        </p:blipFill>
        <p:spPr bwMode="auto">
          <a:xfrm>
            <a:off x="5724128" y="0"/>
            <a:ext cx="3419872" cy="1427574"/>
          </a:xfrm>
          <a:prstGeom prst="rect">
            <a:avLst/>
          </a:prstGeom>
          <a:noFill/>
        </p:spPr>
      </p:pic>
      <p:sp>
        <p:nvSpPr>
          <p:cNvPr id="22" name="21 Rectángulo"/>
          <p:cNvSpPr/>
          <p:nvPr/>
        </p:nvSpPr>
        <p:spPr>
          <a:xfrm>
            <a:off x="251520" y="332656"/>
            <a:ext cx="4968552" cy="400110"/>
          </a:xfrm>
          <a:prstGeom prst="rect">
            <a:avLst/>
          </a:prstGeom>
          <a:solidFill>
            <a:schemeClr val="tx1"/>
          </a:solidFill>
        </p:spPr>
        <p:txBody>
          <a:bodyPr wrap="square">
            <a:spAutoFit/>
          </a:bodyPr>
          <a:lstStyle/>
          <a:p>
            <a:pPr algn="ctr"/>
            <a:r>
              <a:rPr lang="es-AR" sz="2000" b="1" dirty="0" smtClean="0">
                <a:solidFill>
                  <a:schemeClr val="bg1"/>
                </a:solidFill>
                <a:latin typeface="Arial" pitchFamily="34" charset="0"/>
                <a:ea typeface="Calibri"/>
                <a:cs typeface="Arial" pitchFamily="34" charset="0"/>
              </a:rPr>
              <a:t>COROS Y ENSAMBLE INSTRUMENTAL</a:t>
            </a:r>
            <a:endParaRPr lang="es-AR" sz="2000" b="1" dirty="0">
              <a:solidFill>
                <a:schemeClr val="bg1"/>
              </a:solidFill>
              <a:latin typeface="Arial" pitchFamily="34" charset="0"/>
              <a:cs typeface="Arial" pitchFamily="34" charset="0"/>
            </a:endParaRPr>
          </a:p>
        </p:txBody>
      </p:sp>
      <p:sp>
        <p:nvSpPr>
          <p:cNvPr id="23" name="22 Rectángulo"/>
          <p:cNvSpPr/>
          <p:nvPr/>
        </p:nvSpPr>
        <p:spPr>
          <a:xfrm>
            <a:off x="4823520" y="1268760"/>
            <a:ext cx="4320480" cy="400110"/>
          </a:xfrm>
          <a:prstGeom prst="rect">
            <a:avLst/>
          </a:prstGeom>
          <a:solidFill>
            <a:schemeClr val="tx1"/>
          </a:solidFill>
        </p:spPr>
        <p:txBody>
          <a:bodyPr wrap="square">
            <a:spAutoFit/>
          </a:bodyPr>
          <a:lstStyle/>
          <a:p>
            <a:pPr algn="ctr"/>
            <a:r>
              <a:rPr lang="es-AR" sz="2000" b="1" dirty="0" smtClean="0">
                <a:solidFill>
                  <a:schemeClr val="bg1"/>
                </a:solidFill>
                <a:latin typeface="Arial" pitchFamily="34" charset="0"/>
                <a:cs typeface="Arial" pitchFamily="34" charset="0"/>
              </a:rPr>
              <a:t>PRIMER JALATÓN MASORTÍ</a:t>
            </a:r>
            <a:endParaRPr lang="es-AR" sz="2000" b="1" dirty="0">
              <a:solidFill>
                <a:schemeClr val="bg1"/>
              </a:solidFill>
              <a:latin typeface="Arial" pitchFamily="34" charset="0"/>
              <a:cs typeface="Arial" pitchFamily="34" charset="0"/>
            </a:endParaRPr>
          </a:p>
        </p:txBody>
      </p:sp>
      <p:sp>
        <p:nvSpPr>
          <p:cNvPr id="24" name="23 Rectángulo"/>
          <p:cNvSpPr/>
          <p:nvPr/>
        </p:nvSpPr>
        <p:spPr>
          <a:xfrm>
            <a:off x="251520" y="2996952"/>
            <a:ext cx="4968552" cy="400110"/>
          </a:xfrm>
          <a:prstGeom prst="rect">
            <a:avLst/>
          </a:prstGeom>
          <a:solidFill>
            <a:schemeClr val="tx1"/>
          </a:solidFill>
        </p:spPr>
        <p:txBody>
          <a:bodyPr wrap="square">
            <a:spAutoFit/>
          </a:bodyPr>
          <a:lstStyle/>
          <a:p>
            <a:pPr algn="ctr"/>
            <a:r>
              <a:rPr lang="es-AR" sz="2000" b="1" dirty="0" smtClean="0">
                <a:solidFill>
                  <a:schemeClr val="bg1"/>
                </a:solidFill>
                <a:latin typeface="Arial" pitchFamily="34" charset="0"/>
                <a:cs typeface="Arial" pitchFamily="34" charset="0"/>
              </a:rPr>
              <a:t>GRUPO GOLDA </a:t>
            </a:r>
            <a:endParaRPr lang="es-AR" sz="2000" b="1" dirty="0">
              <a:solidFill>
                <a:schemeClr val="bg1"/>
              </a:solidFill>
              <a:latin typeface="Arial" pitchFamily="34" charset="0"/>
              <a:cs typeface="Arial" pitchFamily="34" charset="0"/>
            </a:endParaRPr>
          </a:p>
        </p:txBody>
      </p:sp>
      <p:sp>
        <p:nvSpPr>
          <p:cNvPr id="25" name="24 Rectángulo"/>
          <p:cNvSpPr/>
          <p:nvPr/>
        </p:nvSpPr>
        <p:spPr>
          <a:xfrm>
            <a:off x="2627784" y="3717032"/>
            <a:ext cx="4968552" cy="400110"/>
          </a:xfrm>
          <a:prstGeom prst="rect">
            <a:avLst/>
          </a:prstGeom>
          <a:solidFill>
            <a:schemeClr val="tx1"/>
          </a:solidFill>
        </p:spPr>
        <p:txBody>
          <a:bodyPr wrap="square">
            <a:spAutoFit/>
          </a:bodyPr>
          <a:lstStyle/>
          <a:p>
            <a:pPr algn="ctr"/>
            <a:r>
              <a:rPr lang="es-AR" sz="2000" b="1" dirty="0" smtClean="0">
                <a:solidFill>
                  <a:schemeClr val="bg1"/>
                </a:solidFill>
                <a:latin typeface="Arial" pitchFamily="34" charset="0"/>
                <a:cs typeface="Arial" pitchFamily="34" charset="0"/>
              </a:rPr>
              <a:t>TALLER DE TEATRO</a:t>
            </a:r>
            <a:endParaRPr lang="es-AR" sz="2000" b="1" dirty="0">
              <a:solidFill>
                <a:schemeClr val="bg1"/>
              </a:solidFill>
              <a:latin typeface="Arial" pitchFamily="34" charset="0"/>
              <a:cs typeface="Arial" pitchFamily="34" charset="0"/>
            </a:endParaRPr>
          </a:p>
        </p:txBody>
      </p:sp>
      <p:sp>
        <p:nvSpPr>
          <p:cNvPr id="26" name="25 Rectángulo"/>
          <p:cNvSpPr/>
          <p:nvPr/>
        </p:nvSpPr>
        <p:spPr>
          <a:xfrm>
            <a:off x="179512" y="4941168"/>
            <a:ext cx="3384376" cy="400110"/>
          </a:xfrm>
          <a:prstGeom prst="rect">
            <a:avLst/>
          </a:prstGeom>
          <a:solidFill>
            <a:schemeClr val="tx1"/>
          </a:solidFill>
        </p:spPr>
        <p:txBody>
          <a:bodyPr wrap="square">
            <a:spAutoFit/>
          </a:bodyPr>
          <a:lstStyle/>
          <a:p>
            <a:pPr algn="ctr"/>
            <a:r>
              <a:rPr lang="es-AR" sz="2000" b="1" dirty="0" smtClean="0">
                <a:solidFill>
                  <a:schemeClr val="bg1"/>
                </a:solidFill>
                <a:latin typeface="Arial" pitchFamily="34" charset="0"/>
                <a:cs typeface="Arial" pitchFamily="34" charset="0"/>
              </a:rPr>
              <a:t>ULPÁN DE HEBREO</a:t>
            </a:r>
            <a:endParaRPr lang="es-AR" sz="2000" b="1" dirty="0">
              <a:solidFill>
                <a:schemeClr val="bg1"/>
              </a:solidFill>
              <a:latin typeface="Arial" pitchFamily="34" charset="0"/>
              <a:cs typeface="Arial" pitchFamily="34" charset="0"/>
            </a:endParaRPr>
          </a:p>
        </p:txBody>
      </p:sp>
      <p:sp>
        <p:nvSpPr>
          <p:cNvPr id="27" name="26 Rectángulo"/>
          <p:cNvSpPr/>
          <p:nvPr/>
        </p:nvSpPr>
        <p:spPr>
          <a:xfrm>
            <a:off x="2627784" y="6165304"/>
            <a:ext cx="4968552" cy="400110"/>
          </a:xfrm>
          <a:prstGeom prst="rect">
            <a:avLst/>
          </a:prstGeom>
          <a:solidFill>
            <a:schemeClr val="tx1"/>
          </a:solidFill>
        </p:spPr>
        <p:txBody>
          <a:bodyPr wrap="square">
            <a:spAutoFit/>
          </a:bodyPr>
          <a:lstStyle/>
          <a:p>
            <a:pPr algn="ctr"/>
            <a:r>
              <a:rPr lang="es-AR" sz="2000" b="1" dirty="0" smtClean="0">
                <a:solidFill>
                  <a:schemeClr val="bg1"/>
                </a:solidFill>
                <a:latin typeface="Arial" pitchFamily="34" charset="0"/>
                <a:cs typeface="Arial" pitchFamily="34" charset="0"/>
              </a:rPr>
              <a:t>VENTA DE ARTÍCULOS JUDAÍCOS</a:t>
            </a:r>
            <a:endParaRPr lang="es-AR" sz="20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
          <p:cNvSpPr>
            <a:spLocks noChangeArrowheads="1"/>
          </p:cNvSpPr>
          <p:nvPr/>
        </p:nvSpPr>
        <p:spPr bwMode="auto">
          <a:xfrm>
            <a:off x="2699792" y="4836641"/>
            <a:ext cx="201622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AR" sz="2000" b="0" i="0" u="none" strike="noStrike" cap="none" normalizeH="0" baseline="0" dirty="0" smtClean="0">
              <a:ln>
                <a:noFill/>
              </a:ln>
              <a:solidFill>
                <a:schemeClr val="tx1"/>
              </a:solidFill>
              <a:effectLst/>
              <a:latin typeface="Lucida Sans Unicode" pitchFamily="34" charset="0"/>
              <a:cs typeface="Lucida Sans Unicode" pitchFamily="34" charset="0"/>
            </a:endParaRPr>
          </a:p>
        </p:txBody>
      </p:sp>
      <p:pic>
        <p:nvPicPr>
          <p:cNvPr id="14338" name="Picture 2"/>
          <p:cNvPicPr>
            <a:picLocks noChangeAspect="1" noChangeArrowheads="1"/>
          </p:cNvPicPr>
          <p:nvPr/>
        </p:nvPicPr>
        <p:blipFill>
          <a:blip r:embed="rId3" cstate="print"/>
          <a:srcRect t="5704" r="6279" b="28344"/>
          <a:stretch>
            <a:fillRect/>
          </a:stretch>
        </p:blipFill>
        <p:spPr bwMode="auto">
          <a:xfrm>
            <a:off x="3275856" y="1484784"/>
            <a:ext cx="2905175" cy="1149408"/>
          </a:xfrm>
          <a:prstGeom prst="rect">
            <a:avLst/>
          </a:prstGeom>
          <a:noFill/>
          <a:ln w="9525">
            <a:noFill/>
            <a:miter lim="800000"/>
            <a:headEnd/>
            <a:tailEnd/>
          </a:ln>
        </p:spPr>
      </p:pic>
      <p:pic>
        <p:nvPicPr>
          <p:cNvPr id="14339" name="Picture 3"/>
          <p:cNvPicPr>
            <a:picLocks noChangeAspect="1" noChangeArrowheads="1"/>
          </p:cNvPicPr>
          <p:nvPr/>
        </p:nvPicPr>
        <p:blipFill>
          <a:blip r:embed="rId4" cstate="print"/>
          <a:srcRect t="13874" r="744" b="12594"/>
          <a:stretch>
            <a:fillRect/>
          </a:stretch>
        </p:blipFill>
        <p:spPr bwMode="auto">
          <a:xfrm>
            <a:off x="6084168" y="2780928"/>
            <a:ext cx="2766113" cy="1152128"/>
          </a:xfrm>
          <a:prstGeom prst="rect">
            <a:avLst/>
          </a:prstGeom>
          <a:noFill/>
          <a:ln w="9525">
            <a:noFill/>
            <a:miter lim="800000"/>
            <a:headEnd/>
            <a:tailEnd/>
          </a:ln>
        </p:spPr>
      </p:pic>
      <p:sp>
        <p:nvSpPr>
          <p:cNvPr id="11" name="10 CuadroTexto"/>
          <p:cNvSpPr txBox="1"/>
          <p:nvPr/>
        </p:nvSpPr>
        <p:spPr>
          <a:xfrm>
            <a:off x="1763688" y="1196752"/>
            <a:ext cx="4896544" cy="360000"/>
          </a:xfrm>
          <a:prstGeom prst="rect">
            <a:avLst/>
          </a:prstGeom>
          <a:solidFill>
            <a:schemeClr val="tx1"/>
          </a:solidFill>
          <a:ln>
            <a:solidFill>
              <a:schemeClr val="tx1"/>
            </a:solidFill>
          </a:ln>
        </p:spPr>
        <p:txBody>
          <a:bodyPr wrap="square" rtlCol="0">
            <a:spAutoFit/>
          </a:bodyPr>
          <a:lstStyle/>
          <a:p>
            <a:pPr algn="ctr"/>
            <a:r>
              <a:rPr lang="es-AR" b="1" dirty="0" smtClean="0">
                <a:solidFill>
                  <a:schemeClr val="bg1"/>
                </a:solidFill>
                <a:latin typeface="Arial" pitchFamily="34" charset="0"/>
                <a:cs typeface="Arial" pitchFamily="34" charset="0"/>
              </a:rPr>
              <a:t>SAN MARTÍN DIGITAL</a:t>
            </a:r>
          </a:p>
          <a:p>
            <a:endParaRPr lang="es-AR" dirty="0">
              <a:solidFill>
                <a:schemeClr val="bg1"/>
              </a:solidFill>
            </a:endParaRPr>
          </a:p>
        </p:txBody>
      </p:sp>
      <p:sp>
        <p:nvSpPr>
          <p:cNvPr id="12" name="11 CuadroTexto"/>
          <p:cNvSpPr txBox="1"/>
          <p:nvPr/>
        </p:nvSpPr>
        <p:spPr>
          <a:xfrm>
            <a:off x="467544" y="2708920"/>
            <a:ext cx="5544616" cy="396000"/>
          </a:xfrm>
          <a:prstGeom prst="rect">
            <a:avLst/>
          </a:prstGeom>
          <a:solidFill>
            <a:schemeClr val="tx1"/>
          </a:solidFill>
        </p:spPr>
        <p:txBody>
          <a:bodyPr wrap="square" rtlCol="0">
            <a:spAutoFit/>
          </a:bodyPr>
          <a:lstStyle/>
          <a:p>
            <a:pPr algn="ctr"/>
            <a:r>
              <a:rPr lang="es-AR" b="1" dirty="0" smtClean="0">
                <a:solidFill>
                  <a:schemeClr val="bg1"/>
                </a:solidFill>
                <a:latin typeface="Arial" pitchFamily="34" charset="0"/>
                <a:cs typeface="Arial" pitchFamily="34" charset="0"/>
              </a:rPr>
              <a:t>IMPLEMENTACIÓN BISHVIL HAIVRIT</a:t>
            </a:r>
          </a:p>
          <a:p>
            <a:pPr algn="ctr"/>
            <a:endParaRPr lang="es-AR" dirty="0">
              <a:solidFill>
                <a:schemeClr val="bg1"/>
              </a:solidFill>
            </a:endParaRPr>
          </a:p>
        </p:txBody>
      </p:sp>
      <p:sp>
        <p:nvSpPr>
          <p:cNvPr id="14" name="13 CuadroTexto"/>
          <p:cNvSpPr txBox="1"/>
          <p:nvPr/>
        </p:nvSpPr>
        <p:spPr>
          <a:xfrm>
            <a:off x="467544" y="4149080"/>
            <a:ext cx="3168352" cy="1231106"/>
          </a:xfrm>
          <a:prstGeom prst="rect">
            <a:avLst/>
          </a:prstGeom>
          <a:noFill/>
        </p:spPr>
        <p:txBody>
          <a:bodyPr wrap="square" rtlCol="0">
            <a:spAutoFit/>
          </a:bodyPr>
          <a:lstStyle/>
          <a:p>
            <a:pPr algn="ctr"/>
            <a:r>
              <a:rPr lang="es-AR" sz="1400" b="1" dirty="0" smtClean="0">
                <a:latin typeface="Arial" pitchFamily="34" charset="0"/>
                <a:cs typeface="Arial" pitchFamily="34" charset="0"/>
              </a:rPr>
              <a:t>EN 1º Y 2º AÑO DEL SECUNDARIO (CON PROYECCIÓN A CUBRIR TODA LA SECUNDARIA EN LOS AÑOS SUBSIGUIENTES)</a:t>
            </a:r>
          </a:p>
          <a:p>
            <a:endParaRPr lang="es-AR" dirty="0"/>
          </a:p>
        </p:txBody>
      </p:sp>
      <p:pic>
        <p:nvPicPr>
          <p:cNvPr id="14341" name="Picture 5" descr="C:\Users\coordinacion\Desktop\2017\DISEÑO\briti.png"/>
          <p:cNvPicPr>
            <a:picLocks noChangeAspect="1" noChangeArrowheads="1"/>
          </p:cNvPicPr>
          <p:nvPr/>
        </p:nvPicPr>
        <p:blipFill>
          <a:blip r:embed="rId5" cstate="print"/>
          <a:srcRect/>
          <a:stretch>
            <a:fillRect/>
          </a:stretch>
        </p:blipFill>
        <p:spPr bwMode="auto">
          <a:xfrm>
            <a:off x="539552" y="5201816"/>
            <a:ext cx="1656184" cy="1656184"/>
          </a:xfrm>
          <a:prstGeom prst="rect">
            <a:avLst/>
          </a:prstGeom>
          <a:noFill/>
        </p:spPr>
      </p:pic>
      <p:sp>
        <p:nvSpPr>
          <p:cNvPr id="14343" name="AutoShape 7" descr="Resultado de imagen para matific colegio israeli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14345" name="AutoShape 9" descr="https://static.wixstatic.com/media/511542_c96ba52b9d894af4b5e05f56f3970917~mv2.jpeg/v1/fill/w_739,h_554,al_c,q_85,usm_0.66_1.00_0.01/511542_c96ba52b9d894af4b5e05f56f3970917~mv2.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14347" name="AutoShape 11" descr="https://static.wixstatic.com/media/511542_c96ba52b9d894af4b5e05f56f3970917~mv2.jpeg/v1/fill/w_739,h_554,al_c,q_85,usm_0.66_1.00_0.01/511542_c96ba52b9d894af4b5e05f56f3970917~mv2.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14349" name="AutoShape 13" descr="https://static.wixstatic.com/media/511542_c96ba52b9d894af4b5e05f56f3970917~mv2.jpeg/v1/fill/w_739,h_554,al_c,q_85,usm_0.66_1.00_0.01/511542_c96ba52b9d894af4b5e05f56f3970917~mv2.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14350" name="Picture 14"/>
          <p:cNvPicPr>
            <a:picLocks noChangeAspect="1" noChangeArrowheads="1"/>
          </p:cNvPicPr>
          <p:nvPr/>
        </p:nvPicPr>
        <p:blipFill>
          <a:blip r:embed="rId6" cstate="print"/>
          <a:srcRect l="22410" t="19313" r="25014" b="18672"/>
          <a:stretch>
            <a:fillRect/>
          </a:stretch>
        </p:blipFill>
        <p:spPr bwMode="auto">
          <a:xfrm>
            <a:off x="6012160" y="4913784"/>
            <a:ext cx="2931754" cy="1944216"/>
          </a:xfrm>
          <a:prstGeom prst="rect">
            <a:avLst/>
          </a:prstGeom>
          <a:noFill/>
          <a:ln w="9525">
            <a:noFill/>
            <a:miter lim="800000"/>
            <a:headEnd/>
            <a:tailEnd/>
          </a:ln>
        </p:spPr>
      </p:pic>
      <p:sp>
        <p:nvSpPr>
          <p:cNvPr id="24" name="23 CuadroTexto"/>
          <p:cNvSpPr txBox="1"/>
          <p:nvPr/>
        </p:nvSpPr>
        <p:spPr>
          <a:xfrm>
            <a:off x="3563888" y="4703564"/>
            <a:ext cx="2664296" cy="1877437"/>
          </a:xfrm>
          <a:prstGeom prst="rect">
            <a:avLst/>
          </a:prstGeom>
          <a:noFill/>
        </p:spPr>
        <p:txBody>
          <a:bodyPr wrap="square" rtlCol="0">
            <a:spAutoFit/>
          </a:bodyPr>
          <a:lstStyle/>
          <a:p>
            <a:pPr algn="ctr"/>
            <a:r>
              <a:rPr lang="es-AR" sz="1400" b="1" dirty="0" smtClean="0">
                <a:latin typeface="Arial" pitchFamily="34" charset="0"/>
                <a:cs typeface="Arial" pitchFamily="34" charset="0"/>
              </a:rPr>
              <a:t>(PROGRAMA INNOVADOR ISRAELÍ PARA LA ENSEÑANZA Y </a:t>
            </a:r>
          </a:p>
          <a:p>
            <a:pPr algn="ctr"/>
            <a:r>
              <a:rPr lang="es-AR" sz="1400" b="1" dirty="0" smtClean="0">
                <a:latin typeface="Arial" pitchFamily="34" charset="0"/>
                <a:cs typeface="Arial" pitchFamily="34" charset="0"/>
              </a:rPr>
              <a:t>PRACTICA DE LAS MATEMÁTICAS. ALTO RENDIMIENTO EN LOS JUEGOS MATIFIC 2018)</a:t>
            </a:r>
          </a:p>
          <a:p>
            <a:endParaRPr lang="es-AR" dirty="0"/>
          </a:p>
        </p:txBody>
      </p:sp>
      <p:pic>
        <p:nvPicPr>
          <p:cNvPr id="21" name="Picture 1" descr="C:\Users\coordinacion\AppData\Local\Microsoft\Windows\Temporary Internet Files\Content.Outlook\P0UQH20G\cuicomunidad.png"/>
          <p:cNvPicPr>
            <a:picLocks noChangeAspect="1" noChangeArrowheads="1"/>
          </p:cNvPicPr>
          <p:nvPr/>
        </p:nvPicPr>
        <p:blipFill>
          <a:blip r:embed="rId7" cstate="print"/>
          <a:srcRect/>
          <a:stretch>
            <a:fillRect/>
          </a:stretch>
        </p:blipFill>
        <p:spPr bwMode="auto">
          <a:xfrm>
            <a:off x="5940152" y="0"/>
            <a:ext cx="3203848" cy="1337398"/>
          </a:xfrm>
          <a:prstGeom prst="rect">
            <a:avLst/>
          </a:prstGeom>
          <a:noFill/>
        </p:spPr>
      </p:pic>
      <p:sp>
        <p:nvSpPr>
          <p:cNvPr id="22" name="21 Rectángulo"/>
          <p:cNvSpPr/>
          <p:nvPr/>
        </p:nvSpPr>
        <p:spPr>
          <a:xfrm>
            <a:off x="0" y="260648"/>
            <a:ext cx="5796136" cy="400110"/>
          </a:xfrm>
          <a:prstGeom prst="rect">
            <a:avLst/>
          </a:prstGeom>
          <a:solidFill>
            <a:schemeClr val="tx1"/>
          </a:solidFill>
        </p:spPr>
        <p:txBody>
          <a:bodyPr wrap="square">
            <a:spAutoFit/>
          </a:bodyPr>
          <a:lstStyle/>
          <a:p>
            <a:pPr algn="ctr"/>
            <a:r>
              <a:rPr lang="es-AR" sz="2000" b="1" dirty="0" smtClean="0">
                <a:solidFill>
                  <a:schemeClr val="bg1"/>
                </a:solidFill>
                <a:latin typeface="Arial" pitchFamily="34" charset="0"/>
                <a:cs typeface="Arial" pitchFamily="34" charset="0"/>
              </a:rPr>
              <a:t>ESCUELA ISRAELITA GRAL. SAN MARTÍN</a:t>
            </a:r>
            <a:endParaRPr lang="es-AR" sz="2000" b="1" dirty="0">
              <a:solidFill>
                <a:schemeClr val="bg1"/>
              </a:solidFill>
              <a:latin typeface="Arial" pitchFamily="34" charset="0"/>
              <a:cs typeface="Arial" pitchFamily="34" charset="0"/>
            </a:endParaRPr>
          </a:p>
        </p:txBody>
      </p:sp>
      <p:sp>
        <p:nvSpPr>
          <p:cNvPr id="37" name="36 CuadroTexto"/>
          <p:cNvSpPr txBox="1"/>
          <p:nvPr/>
        </p:nvSpPr>
        <p:spPr>
          <a:xfrm>
            <a:off x="395536" y="3789040"/>
            <a:ext cx="5544616" cy="360000"/>
          </a:xfrm>
          <a:prstGeom prst="rect">
            <a:avLst/>
          </a:prstGeom>
          <a:solidFill>
            <a:schemeClr val="tx1"/>
          </a:solidFill>
        </p:spPr>
        <p:txBody>
          <a:bodyPr wrap="square" rtlCol="0">
            <a:spAutoFit/>
          </a:bodyPr>
          <a:lstStyle/>
          <a:p>
            <a:pPr algn="ctr"/>
            <a:r>
              <a:rPr lang="es-AR" b="1" dirty="0" smtClean="0">
                <a:solidFill>
                  <a:schemeClr val="bg1"/>
                </a:solidFill>
                <a:latin typeface="Arial" pitchFamily="34" charset="0"/>
                <a:cs typeface="Arial" pitchFamily="34" charset="0"/>
              </a:rPr>
              <a:t>INCORPORACIÓN BRITISH SCHOOL </a:t>
            </a:r>
          </a:p>
          <a:p>
            <a:pPr algn="ctr"/>
            <a:endParaRPr lang="es-AR" dirty="0">
              <a:solidFill>
                <a:schemeClr val="bg1"/>
              </a:solidFill>
            </a:endParaRPr>
          </a:p>
        </p:txBody>
      </p:sp>
      <p:sp>
        <p:nvSpPr>
          <p:cNvPr id="38" name="37 CuadroTexto"/>
          <p:cNvSpPr txBox="1"/>
          <p:nvPr/>
        </p:nvSpPr>
        <p:spPr>
          <a:xfrm>
            <a:off x="3599384" y="4221088"/>
            <a:ext cx="5544616" cy="324000"/>
          </a:xfrm>
          <a:prstGeom prst="rect">
            <a:avLst/>
          </a:prstGeom>
          <a:solidFill>
            <a:schemeClr val="tx1"/>
          </a:solidFill>
        </p:spPr>
        <p:txBody>
          <a:bodyPr wrap="square" rtlCol="0">
            <a:spAutoFit/>
          </a:bodyPr>
          <a:lstStyle/>
          <a:p>
            <a:pPr algn="ctr"/>
            <a:r>
              <a:rPr lang="es-AR" b="1" dirty="0" smtClean="0">
                <a:solidFill>
                  <a:schemeClr val="bg1"/>
                </a:solidFill>
                <a:latin typeface="Arial" pitchFamily="34" charset="0"/>
                <a:cs typeface="Arial" pitchFamily="34" charset="0"/>
              </a:rPr>
              <a:t>IMPLEMENTACIÓN DE MATIFIC</a:t>
            </a:r>
          </a:p>
          <a:p>
            <a:pPr algn="ctr"/>
            <a:r>
              <a:rPr lang="es-AR" b="1" dirty="0" smtClean="0">
                <a:solidFill>
                  <a:schemeClr val="bg1"/>
                </a:solidFill>
                <a:latin typeface="Arial" pitchFamily="34" charset="0"/>
                <a:cs typeface="Arial" pitchFamily="34" charset="0"/>
              </a:rPr>
              <a:t> </a:t>
            </a:r>
          </a:p>
          <a:p>
            <a:pPr algn="ctr"/>
            <a:endParaRPr lang="es-AR"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0"/>
            <a:ext cx="5256584" cy="396000"/>
          </a:xfrm>
          <a:solidFill>
            <a:schemeClr val="tx1"/>
          </a:solidFill>
          <a:ln>
            <a:solidFill>
              <a:schemeClr val="tx1"/>
            </a:solidFill>
          </a:ln>
        </p:spPr>
        <p:txBody>
          <a:bodyPr>
            <a:normAutofit fontScale="90000"/>
          </a:bodyPr>
          <a:lstStyle/>
          <a:p>
            <a:r>
              <a:rPr lang="es-AR" sz="2000" b="1" dirty="0" smtClean="0">
                <a:solidFill>
                  <a:schemeClr val="bg1"/>
                </a:solidFill>
                <a:latin typeface="Arial" pitchFamily="34" charset="0"/>
                <a:cs typeface="Arial" pitchFamily="34" charset="0"/>
              </a:rPr>
              <a:t/>
            </a:r>
            <a:br>
              <a:rPr lang="es-AR" sz="2000" b="1" dirty="0" smtClean="0">
                <a:solidFill>
                  <a:schemeClr val="bg1"/>
                </a:solidFill>
                <a:latin typeface="Arial" pitchFamily="34" charset="0"/>
                <a:cs typeface="Arial" pitchFamily="34" charset="0"/>
              </a:rPr>
            </a:br>
            <a:r>
              <a:rPr lang="es-AR" sz="2000" b="1" dirty="0" smtClean="0">
                <a:solidFill>
                  <a:schemeClr val="bg1"/>
                </a:solidFill>
                <a:latin typeface="Arial" pitchFamily="34" charset="0"/>
                <a:cs typeface="Arial" pitchFamily="34" charset="0"/>
              </a:rPr>
              <a:t>ESCUELA ISRAELITA GRAL. SAN MARTÍN</a:t>
            </a:r>
            <a:br>
              <a:rPr lang="es-AR" sz="2000" b="1" dirty="0" smtClean="0">
                <a:solidFill>
                  <a:schemeClr val="bg1"/>
                </a:solidFill>
                <a:latin typeface="Arial" pitchFamily="34" charset="0"/>
                <a:cs typeface="Arial" pitchFamily="34" charset="0"/>
              </a:rPr>
            </a:br>
            <a:endParaRPr lang="es-AR" sz="2000" dirty="0">
              <a:solidFill>
                <a:schemeClr val="bg1"/>
              </a:solidFill>
              <a:latin typeface="Arial" pitchFamily="34" charset="0"/>
              <a:cs typeface="Arial" pitchFamily="34" charset="0"/>
            </a:endParaRPr>
          </a:p>
        </p:txBody>
      </p:sp>
      <p:pic>
        <p:nvPicPr>
          <p:cNvPr id="48130" name="Picture 2"/>
          <p:cNvPicPr>
            <a:picLocks noChangeAspect="1" noChangeArrowheads="1"/>
          </p:cNvPicPr>
          <p:nvPr/>
        </p:nvPicPr>
        <p:blipFill>
          <a:blip r:embed="rId2" cstate="print"/>
          <a:srcRect t="4547" r="22246" b="6250"/>
          <a:stretch>
            <a:fillRect/>
          </a:stretch>
        </p:blipFill>
        <p:spPr bwMode="auto">
          <a:xfrm>
            <a:off x="6799599" y="1268760"/>
            <a:ext cx="2344401" cy="1512168"/>
          </a:xfrm>
          <a:prstGeom prst="rect">
            <a:avLst/>
          </a:prstGeom>
          <a:noFill/>
          <a:ln w="9525">
            <a:noFill/>
            <a:miter lim="800000"/>
            <a:headEnd/>
            <a:tailEnd/>
          </a:ln>
        </p:spPr>
      </p:pic>
      <p:sp>
        <p:nvSpPr>
          <p:cNvPr id="6" name="5 Rectángulo"/>
          <p:cNvSpPr/>
          <p:nvPr/>
        </p:nvSpPr>
        <p:spPr>
          <a:xfrm>
            <a:off x="611560" y="1772816"/>
            <a:ext cx="5724128" cy="540000"/>
          </a:xfrm>
          <a:prstGeom prst="rect">
            <a:avLst/>
          </a:prstGeom>
          <a:solidFill>
            <a:schemeClr val="tx1"/>
          </a:solidFill>
          <a:ln>
            <a:solidFill>
              <a:schemeClr val="tx1"/>
            </a:solidFill>
          </a:ln>
        </p:spPr>
        <p:txBody>
          <a:bodyPr wrap="square">
            <a:spAutoFit/>
          </a:bodyPr>
          <a:lstStyle/>
          <a:p>
            <a:pPr algn="ctr"/>
            <a:r>
              <a:rPr lang="es-AR" sz="1400" b="1" dirty="0" smtClean="0">
                <a:solidFill>
                  <a:schemeClr val="bg1"/>
                </a:solidFill>
                <a:latin typeface="Arial" pitchFamily="34" charset="0"/>
                <a:cs typeface="Arial" pitchFamily="34" charset="0"/>
              </a:rPr>
              <a:t>PARTICIPACIÓN EN TORNEO INTERNACIONAL DE FÍSICA</a:t>
            </a:r>
          </a:p>
          <a:p>
            <a:pPr algn="ctr"/>
            <a:r>
              <a:rPr lang="es-AR" sz="1400" b="1" dirty="0" smtClean="0">
                <a:solidFill>
                  <a:schemeClr val="bg1"/>
                </a:solidFill>
                <a:latin typeface="Arial" pitchFamily="34" charset="0"/>
                <a:cs typeface="Arial" pitchFamily="34" charset="0"/>
              </a:rPr>
              <a:t> “Instituto </a:t>
            </a:r>
            <a:r>
              <a:rPr lang="es-AR" sz="1400" b="1" dirty="0" err="1" smtClean="0">
                <a:solidFill>
                  <a:schemeClr val="bg1"/>
                </a:solidFill>
                <a:latin typeface="Arial" pitchFamily="34" charset="0"/>
                <a:cs typeface="Arial" pitchFamily="34" charset="0"/>
              </a:rPr>
              <a:t>Weizmann</a:t>
            </a:r>
            <a:r>
              <a:rPr lang="es-AR" sz="1400" b="1" dirty="0" smtClean="0">
                <a:solidFill>
                  <a:schemeClr val="bg1"/>
                </a:solidFill>
                <a:latin typeface="Arial" pitchFamily="34" charset="0"/>
                <a:cs typeface="Arial" pitchFamily="34" charset="0"/>
              </a:rPr>
              <a:t> Israel”</a:t>
            </a:r>
            <a:br>
              <a:rPr lang="es-AR" sz="1400" b="1" dirty="0" smtClean="0">
                <a:solidFill>
                  <a:schemeClr val="bg1"/>
                </a:solidFill>
                <a:latin typeface="Arial" pitchFamily="34" charset="0"/>
                <a:cs typeface="Arial" pitchFamily="34" charset="0"/>
              </a:rPr>
            </a:br>
            <a:endParaRPr lang="es-AR" sz="1400" dirty="0">
              <a:solidFill>
                <a:schemeClr val="bg1"/>
              </a:solidFill>
              <a:latin typeface="Arial" pitchFamily="34" charset="0"/>
              <a:cs typeface="Arial" pitchFamily="34" charset="0"/>
            </a:endParaRPr>
          </a:p>
        </p:txBody>
      </p:sp>
      <p:sp>
        <p:nvSpPr>
          <p:cNvPr id="48131" name="Rectangle 3"/>
          <p:cNvSpPr>
            <a:spLocks noChangeArrowheads="1"/>
          </p:cNvSpPr>
          <p:nvPr/>
        </p:nvSpPr>
        <p:spPr bwMode="auto">
          <a:xfrm>
            <a:off x="1043608" y="4293096"/>
            <a:ext cx="6516216" cy="432000"/>
          </a:xfrm>
          <a:prstGeom prst="rect">
            <a:avLst/>
          </a:prstGeom>
          <a:solidFill>
            <a:schemeClr val="tx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457200" algn="l"/>
              </a:tabLst>
            </a:pPr>
            <a:r>
              <a:rPr lang="es-AR" sz="1400" b="1" dirty="0" smtClean="0">
                <a:solidFill>
                  <a:schemeClr val="bg1"/>
                </a:solidFill>
                <a:latin typeface="Arial" pitchFamily="34" charset="0"/>
                <a:ea typeface="Calibri" pitchFamily="34" charset="0"/>
                <a:cs typeface="Arial" pitchFamily="34" charset="0"/>
              </a:rPr>
              <a:t>EQUIPAMIENTO TECNOLÓGICO DE 24 AULAS </a:t>
            </a:r>
          </a:p>
          <a:p>
            <a:pPr marL="0" marR="0" lvl="0" indent="0" algn="ctr" defTabSz="914400" rtl="0" eaLnBrk="1" fontAlgn="base" latinLnBrk="0" hangingPunct="1">
              <a:lnSpc>
                <a:spcPct val="100000"/>
              </a:lnSpc>
              <a:spcBef>
                <a:spcPct val="0"/>
              </a:spcBef>
              <a:spcAft>
                <a:spcPct val="0"/>
              </a:spcAft>
              <a:buClrTx/>
              <a:buSzTx/>
              <a:tabLst>
                <a:tab pos="457200" algn="l"/>
              </a:tabLst>
            </a:pPr>
            <a:r>
              <a:rPr kumimoji="0" lang="es-AR" sz="1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(Proyectores, pantallas y parlantes)</a:t>
            </a:r>
            <a:endParaRPr kumimoji="0" lang="es-AR"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2" name="11 Rectángulo"/>
          <p:cNvSpPr/>
          <p:nvPr/>
        </p:nvSpPr>
        <p:spPr>
          <a:xfrm>
            <a:off x="1115616" y="5157192"/>
            <a:ext cx="6732240" cy="504000"/>
          </a:xfrm>
          <a:prstGeom prst="rect">
            <a:avLst/>
          </a:prstGeom>
          <a:solidFill>
            <a:schemeClr val="tx1"/>
          </a:solidFill>
          <a:ln>
            <a:solidFill>
              <a:schemeClr val="tx1"/>
            </a:solidFill>
          </a:ln>
        </p:spPr>
        <p:txBody>
          <a:bodyPr wrap="square">
            <a:spAutoFit/>
          </a:bodyPr>
          <a:lstStyle/>
          <a:p>
            <a:pPr lvl="0" algn="ctr" fontAlgn="base">
              <a:spcBef>
                <a:spcPct val="0"/>
              </a:spcBef>
              <a:spcAft>
                <a:spcPct val="0"/>
              </a:spcAft>
              <a:tabLst>
                <a:tab pos="457200" algn="l"/>
              </a:tabLst>
            </a:pPr>
            <a:r>
              <a:rPr lang="es-AR" sz="1400" b="1" dirty="0" smtClean="0">
                <a:solidFill>
                  <a:schemeClr val="bg1"/>
                </a:solidFill>
                <a:latin typeface="Arial" pitchFamily="34" charset="0"/>
                <a:ea typeface="Calibri" pitchFamily="34" charset="0"/>
                <a:cs typeface="Arial" pitchFamily="34" charset="0"/>
              </a:rPr>
              <a:t>ESTACIÓN METEOROLÓGICA PROPIA </a:t>
            </a:r>
          </a:p>
          <a:p>
            <a:pPr lvl="0" algn="ctr" fontAlgn="base">
              <a:spcBef>
                <a:spcPct val="0"/>
              </a:spcBef>
              <a:spcAft>
                <a:spcPct val="0"/>
              </a:spcAft>
              <a:tabLst>
                <a:tab pos="457200" algn="l"/>
              </a:tabLst>
            </a:pPr>
            <a:r>
              <a:rPr lang="es-AR" sz="1400" b="1" dirty="0" smtClean="0">
                <a:solidFill>
                  <a:schemeClr val="bg1"/>
                </a:solidFill>
                <a:latin typeface="Arial" pitchFamily="34" charset="0"/>
                <a:ea typeface="Calibri" pitchFamily="34" charset="0"/>
                <a:cs typeface="Arial" pitchFamily="34" charset="0"/>
              </a:rPr>
              <a:t>(única escuela privada del proyecto)</a:t>
            </a:r>
          </a:p>
          <a:p>
            <a:pPr lvl="0" eaLnBrk="0" fontAlgn="base" hangingPunct="0">
              <a:spcBef>
                <a:spcPct val="0"/>
              </a:spcBef>
              <a:spcAft>
                <a:spcPct val="0"/>
              </a:spcAft>
              <a:tabLst>
                <a:tab pos="457200" algn="l"/>
              </a:tabLst>
            </a:pPr>
            <a:r>
              <a:rPr lang="es-AR" sz="1400" b="1" dirty="0" smtClean="0">
                <a:solidFill>
                  <a:schemeClr val="bg1"/>
                </a:solidFill>
                <a:latin typeface="Arial" pitchFamily="34" charset="0"/>
                <a:ea typeface="Calibri" pitchFamily="34" charset="0"/>
                <a:cs typeface="Arial" pitchFamily="34" charset="0"/>
              </a:rPr>
              <a:t/>
            </a:r>
            <a:br>
              <a:rPr lang="es-AR" sz="1400" b="1" dirty="0" smtClean="0">
                <a:solidFill>
                  <a:schemeClr val="bg1"/>
                </a:solidFill>
                <a:latin typeface="Arial" pitchFamily="34" charset="0"/>
                <a:ea typeface="Calibri" pitchFamily="34" charset="0"/>
                <a:cs typeface="Arial" pitchFamily="34" charset="0"/>
              </a:rPr>
            </a:br>
            <a:endParaRPr lang="es-AR" dirty="0">
              <a:solidFill>
                <a:schemeClr val="bg1"/>
              </a:solidFill>
            </a:endParaRPr>
          </a:p>
        </p:txBody>
      </p:sp>
      <p:sp>
        <p:nvSpPr>
          <p:cNvPr id="13" name="12 Rectángulo"/>
          <p:cNvSpPr/>
          <p:nvPr/>
        </p:nvSpPr>
        <p:spPr>
          <a:xfrm>
            <a:off x="1043608" y="3284984"/>
            <a:ext cx="6732240" cy="307777"/>
          </a:xfrm>
          <a:prstGeom prst="rect">
            <a:avLst/>
          </a:prstGeom>
          <a:solidFill>
            <a:schemeClr val="tx1"/>
          </a:solidFill>
          <a:ln>
            <a:solidFill>
              <a:schemeClr val="tx1"/>
            </a:solidFill>
          </a:ln>
        </p:spPr>
        <p:txBody>
          <a:bodyPr wrap="square">
            <a:spAutoFit/>
          </a:bodyPr>
          <a:lstStyle/>
          <a:p>
            <a:pPr algn="ctr"/>
            <a:r>
              <a:rPr lang="es-AR" sz="1400" b="1" dirty="0" smtClean="0">
                <a:solidFill>
                  <a:schemeClr val="bg1"/>
                </a:solidFill>
                <a:latin typeface="Arial" pitchFamily="34" charset="0"/>
                <a:ea typeface="Calibri" pitchFamily="34" charset="0"/>
                <a:cs typeface="Arial" pitchFamily="34" charset="0"/>
              </a:rPr>
              <a:t>PROYECTO DE INTERCAMBIO CON ESCUELAS DE EEUU</a:t>
            </a:r>
            <a:endParaRPr lang="es-AR" sz="1400" dirty="0">
              <a:solidFill>
                <a:schemeClr val="bg1"/>
              </a:solidFill>
              <a:latin typeface="Arial" pitchFamily="34" charset="0"/>
              <a:cs typeface="Arial" pitchFamily="34" charset="0"/>
            </a:endParaRPr>
          </a:p>
        </p:txBody>
      </p:sp>
      <p:sp>
        <p:nvSpPr>
          <p:cNvPr id="48137" name="Rectangle 9"/>
          <p:cNvSpPr>
            <a:spLocks noChangeArrowheads="1"/>
          </p:cNvSpPr>
          <p:nvPr/>
        </p:nvSpPr>
        <p:spPr bwMode="auto">
          <a:xfrm>
            <a:off x="1043608" y="5949280"/>
            <a:ext cx="7560840" cy="432000"/>
          </a:xfrm>
          <a:prstGeom prst="rect">
            <a:avLst/>
          </a:prstGeom>
          <a:solidFill>
            <a:schemeClr val="tx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AR" sz="1400" b="1" dirty="0" smtClean="0">
                <a:solidFill>
                  <a:schemeClr val="bg1"/>
                </a:solidFill>
                <a:latin typeface="Arial" pitchFamily="34" charset="0"/>
                <a:ea typeface="Calibri" pitchFamily="34" charset="0"/>
                <a:cs typeface="Arial" pitchFamily="34" charset="0"/>
              </a:rPr>
              <a:t>PARTICIPACIÓN DESTACADA EN CONCURSOS Y EVENTOS A NIVEL NACIONAL</a:t>
            </a:r>
            <a:r>
              <a:rPr kumimoji="0" lang="es-AR" sz="1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AR" sz="1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a:t>
            </a:r>
            <a:r>
              <a:rPr kumimoji="0" lang="es-AR" sz="1400" b="1" i="0" u="none" strike="noStrike" cap="none" normalizeH="0" baseline="0" dirty="0" err="1" smtClean="0">
                <a:ln>
                  <a:noFill/>
                </a:ln>
                <a:solidFill>
                  <a:schemeClr val="bg1"/>
                </a:solidFill>
                <a:effectLst/>
                <a:latin typeface="Arial" pitchFamily="34" charset="0"/>
                <a:ea typeface="Calibri" pitchFamily="34" charset="0"/>
                <a:cs typeface="Arial" pitchFamily="34" charset="0"/>
              </a:rPr>
              <a:t>Pilpul</a:t>
            </a:r>
            <a:r>
              <a:rPr kumimoji="0" lang="es-AR" sz="1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 </a:t>
            </a:r>
            <a:r>
              <a:rPr kumimoji="0" lang="es-AR" sz="1400" b="1" i="0" u="none" strike="noStrike" cap="none" normalizeH="0" baseline="0" dirty="0" err="1" smtClean="0">
                <a:ln>
                  <a:noFill/>
                </a:ln>
                <a:solidFill>
                  <a:schemeClr val="bg1"/>
                </a:solidFill>
                <a:effectLst/>
                <a:latin typeface="Arial" pitchFamily="34" charset="0"/>
                <a:ea typeface="Calibri" pitchFamily="34" charset="0"/>
                <a:cs typeface="Arial" pitchFamily="34" charset="0"/>
              </a:rPr>
              <a:t>Jidon</a:t>
            </a:r>
            <a:r>
              <a:rPr kumimoji="0" lang="es-AR" sz="1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 </a:t>
            </a:r>
            <a:r>
              <a:rPr kumimoji="0" lang="es-AR" sz="1400" b="1" i="0" u="none" strike="noStrike" cap="none" normalizeH="0" baseline="0" dirty="0" err="1" smtClean="0">
                <a:ln>
                  <a:noFill/>
                </a:ln>
                <a:solidFill>
                  <a:schemeClr val="bg1"/>
                </a:solidFill>
                <a:effectLst/>
                <a:latin typeface="Arial" pitchFamily="34" charset="0"/>
                <a:ea typeface="Calibri" pitchFamily="34" charset="0"/>
                <a:cs typeface="Arial" pitchFamily="34" charset="0"/>
              </a:rPr>
              <a:t>Kerent</a:t>
            </a:r>
            <a:r>
              <a:rPr kumimoji="0" lang="es-AR" sz="1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 </a:t>
            </a:r>
            <a:r>
              <a:rPr kumimoji="0" lang="es-AR" sz="1400" b="1" i="0" u="none" strike="noStrike" cap="none" normalizeH="0" baseline="0" dirty="0" err="1" smtClean="0">
                <a:ln>
                  <a:noFill/>
                </a:ln>
                <a:solidFill>
                  <a:schemeClr val="bg1"/>
                </a:solidFill>
                <a:effectLst/>
                <a:latin typeface="Arial" pitchFamily="34" charset="0"/>
                <a:ea typeface="Calibri" pitchFamily="34" charset="0"/>
                <a:cs typeface="Arial" pitchFamily="34" charset="0"/>
              </a:rPr>
              <a:t>Hayesod</a:t>
            </a:r>
            <a:r>
              <a:rPr kumimoji="0" lang="es-AR" sz="1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a:t>
            </a:r>
            <a:endParaRPr kumimoji="0" lang="es-AR" sz="1400" b="1" i="0" u="none" strike="noStrike" cap="none" normalizeH="0" baseline="0" dirty="0" smtClean="0">
              <a:ln>
                <a:noFill/>
              </a:ln>
              <a:solidFill>
                <a:schemeClr val="bg1"/>
              </a:solidFill>
              <a:effectLst/>
              <a:latin typeface="Arial" pitchFamily="34" charset="0"/>
              <a:cs typeface="Arial" pitchFamily="34" charset="0"/>
            </a:endParaRPr>
          </a:p>
        </p:txBody>
      </p:sp>
      <p:pic>
        <p:nvPicPr>
          <p:cNvPr id="24" name="Picture 1" descr="C:\Users\coordinacion\AppData\Local\Microsoft\Windows\Temporary Internet Files\Content.Outlook\P0UQH20G\cuicomunidad.png"/>
          <p:cNvPicPr>
            <a:picLocks noChangeAspect="1" noChangeArrowheads="1"/>
          </p:cNvPicPr>
          <p:nvPr/>
        </p:nvPicPr>
        <p:blipFill>
          <a:blip r:embed="rId3" cstate="print"/>
          <a:srcRect/>
          <a:stretch>
            <a:fillRect/>
          </a:stretch>
        </p:blipFill>
        <p:spPr bwMode="auto">
          <a:xfrm>
            <a:off x="5724128" y="0"/>
            <a:ext cx="3419872" cy="142757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0"/>
            <a:ext cx="5256584" cy="396000"/>
          </a:xfrm>
          <a:solidFill>
            <a:schemeClr val="tx1"/>
          </a:solidFill>
          <a:ln>
            <a:solidFill>
              <a:schemeClr val="tx1"/>
            </a:solidFill>
          </a:ln>
        </p:spPr>
        <p:txBody>
          <a:bodyPr>
            <a:normAutofit fontScale="90000"/>
          </a:bodyPr>
          <a:lstStyle/>
          <a:p>
            <a:r>
              <a:rPr lang="es-AR" sz="2000" b="1" dirty="0" smtClean="0">
                <a:solidFill>
                  <a:schemeClr val="bg1"/>
                </a:solidFill>
                <a:latin typeface="Arial" pitchFamily="34" charset="0"/>
                <a:cs typeface="Arial" pitchFamily="34" charset="0"/>
              </a:rPr>
              <a:t/>
            </a:r>
            <a:br>
              <a:rPr lang="es-AR" sz="2000" b="1" dirty="0" smtClean="0">
                <a:solidFill>
                  <a:schemeClr val="bg1"/>
                </a:solidFill>
                <a:latin typeface="Arial" pitchFamily="34" charset="0"/>
                <a:cs typeface="Arial" pitchFamily="34" charset="0"/>
              </a:rPr>
            </a:br>
            <a:r>
              <a:rPr lang="es-AR" sz="2000" b="1" dirty="0" smtClean="0">
                <a:solidFill>
                  <a:schemeClr val="bg1"/>
                </a:solidFill>
                <a:latin typeface="Arial" pitchFamily="34" charset="0"/>
                <a:cs typeface="Arial" pitchFamily="34" charset="0"/>
              </a:rPr>
              <a:t>ESCUELA ISRAELITA GRAL. SAN MARTÍN</a:t>
            </a:r>
            <a:br>
              <a:rPr lang="es-AR" sz="2000" b="1" dirty="0" smtClean="0">
                <a:solidFill>
                  <a:schemeClr val="bg1"/>
                </a:solidFill>
                <a:latin typeface="Arial" pitchFamily="34" charset="0"/>
                <a:cs typeface="Arial" pitchFamily="34" charset="0"/>
              </a:rPr>
            </a:br>
            <a:endParaRPr lang="es-AR" sz="2000" dirty="0">
              <a:solidFill>
                <a:schemeClr val="bg1"/>
              </a:solidFill>
              <a:latin typeface="Arial" pitchFamily="34" charset="0"/>
              <a:cs typeface="Arial" pitchFamily="34" charset="0"/>
            </a:endParaRPr>
          </a:p>
        </p:txBody>
      </p:sp>
      <p:sp>
        <p:nvSpPr>
          <p:cNvPr id="48134" name="Rectangle 6"/>
          <p:cNvSpPr>
            <a:spLocks noChangeArrowheads="1"/>
          </p:cNvSpPr>
          <p:nvPr/>
        </p:nvSpPr>
        <p:spPr bwMode="auto">
          <a:xfrm>
            <a:off x="467544" y="2636912"/>
            <a:ext cx="8508357" cy="523220"/>
          </a:xfrm>
          <a:prstGeom prst="rect">
            <a:avLst/>
          </a:prstGeom>
          <a:solidFill>
            <a:schemeClr val="tx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457200" algn="l"/>
              </a:tabLst>
            </a:pPr>
            <a:r>
              <a:rPr kumimoji="0" lang="es-AR" sz="1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PARTICIPACIÓN</a:t>
            </a:r>
            <a:r>
              <a:rPr kumimoji="0" lang="es-AR" sz="1400" b="1" i="0" u="none" strike="noStrike" cap="none" normalizeH="0" dirty="0" smtClean="0">
                <a:ln>
                  <a:noFill/>
                </a:ln>
                <a:solidFill>
                  <a:schemeClr val="bg1"/>
                </a:solidFill>
                <a:effectLst/>
                <a:latin typeface="Arial" pitchFamily="34" charset="0"/>
                <a:ea typeface="Calibri" pitchFamily="34" charset="0"/>
                <a:cs typeface="Arial" pitchFamily="34" charset="0"/>
              </a:rPr>
              <a:t> EN DEPORLEV</a:t>
            </a:r>
            <a:r>
              <a:rPr kumimoji="0" lang="es-AR" sz="1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 (encuentro deportivo 5º de escuelas de la red judía en Buenos Aires) </a:t>
            </a:r>
            <a:endParaRPr kumimoji="0" lang="es-AR"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48135" name="Rectangle 7"/>
          <p:cNvSpPr>
            <a:spLocks noChangeArrowheads="1"/>
          </p:cNvSpPr>
          <p:nvPr/>
        </p:nvSpPr>
        <p:spPr bwMode="auto">
          <a:xfrm>
            <a:off x="179512" y="4509120"/>
            <a:ext cx="7056784" cy="648000"/>
          </a:xfrm>
          <a:prstGeom prst="rect">
            <a:avLst/>
          </a:prstGeom>
          <a:solidFill>
            <a:schemeClr val="tx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457200" algn="l"/>
              </a:tabLst>
            </a:pPr>
            <a:r>
              <a:rPr lang="es-AR" sz="1400" b="1" dirty="0" smtClean="0">
                <a:solidFill>
                  <a:schemeClr val="bg1"/>
                </a:solidFill>
                <a:latin typeface="Arial" pitchFamily="34" charset="0"/>
                <a:ea typeface="Calibri" pitchFamily="34" charset="0"/>
                <a:cs typeface="Arial" pitchFamily="34" charset="0"/>
              </a:rPr>
              <a:t>MÁS DE 30 ALUMNOS ESTUVIERON EN ISRAEL</a:t>
            </a:r>
          </a:p>
          <a:p>
            <a:pPr marL="0" marR="0" lvl="0" indent="0" algn="ctr" defTabSz="914400" rtl="0" eaLnBrk="1" fontAlgn="base" latinLnBrk="0" hangingPunct="1">
              <a:lnSpc>
                <a:spcPct val="100000"/>
              </a:lnSpc>
              <a:spcBef>
                <a:spcPct val="0"/>
              </a:spcBef>
              <a:spcAft>
                <a:spcPct val="0"/>
              </a:spcAft>
              <a:buClrTx/>
              <a:buSzTx/>
              <a:tabLst>
                <a:tab pos="457200" algn="l"/>
              </a:tabLst>
            </a:pPr>
            <a:r>
              <a:rPr lang="es-AR" sz="1400" b="1" dirty="0" smtClean="0">
                <a:solidFill>
                  <a:schemeClr val="bg1"/>
                </a:solidFill>
                <a:latin typeface="Arial" pitchFamily="34" charset="0"/>
                <a:ea typeface="Calibri" pitchFamily="34" charset="0"/>
                <a:cs typeface="Arial" pitchFamily="34" charset="0"/>
              </a:rPr>
              <a:t> (</a:t>
            </a:r>
            <a:r>
              <a:rPr kumimoji="0" lang="es-AR" sz="1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en el marco del Proyecto </a:t>
            </a:r>
            <a:r>
              <a:rPr kumimoji="0" lang="es-AR" sz="1400" b="1" i="0" u="none" strike="noStrike" cap="none" normalizeH="0" baseline="0" dirty="0" err="1" smtClean="0">
                <a:ln>
                  <a:noFill/>
                </a:ln>
                <a:solidFill>
                  <a:schemeClr val="bg1"/>
                </a:solidFill>
                <a:effectLst/>
                <a:latin typeface="Arial" pitchFamily="34" charset="0"/>
                <a:ea typeface="Calibri" pitchFamily="34" charset="0"/>
                <a:cs typeface="Arial" pitchFamily="34" charset="0"/>
              </a:rPr>
              <a:t>Jail</a:t>
            </a:r>
            <a:r>
              <a:rPr kumimoji="0" lang="es-AR"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r>
            <a:br>
              <a:rPr kumimoji="0" lang="es-AR" sz="1400" b="1" i="0" u="none" strike="noStrike" cap="none" normalizeH="0" baseline="0" dirty="0" smtClean="0">
                <a:ln>
                  <a:noFill/>
                </a:ln>
                <a:solidFill>
                  <a:schemeClr val="tx1"/>
                </a:solidFill>
                <a:effectLst/>
                <a:latin typeface="Arial" pitchFamily="34" charset="0"/>
                <a:ea typeface="Calibri" pitchFamily="34" charset="0"/>
                <a:cs typeface="Arial" pitchFamily="34" charset="0"/>
              </a:rPr>
            </a:br>
            <a:endParaRPr kumimoji="0" lang="es-AR"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19" name="18 Rectángulo"/>
          <p:cNvSpPr/>
          <p:nvPr/>
        </p:nvSpPr>
        <p:spPr>
          <a:xfrm>
            <a:off x="251520" y="1628800"/>
            <a:ext cx="7632848" cy="468000"/>
          </a:xfrm>
          <a:prstGeom prst="rect">
            <a:avLst/>
          </a:prstGeom>
          <a:solidFill>
            <a:schemeClr val="tx1"/>
          </a:solidFill>
          <a:ln>
            <a:solidFill>
              <a:schemeClr val="tx1"/>
            </a:solidFill>
          </a:ln>
        </p:spPr>
        <p:txBody>
          <a:bodyPr wrap="square">
            <a:spAutoFit/>
          </a:bodyPr>
          <a:lstStyle/>
          <a:p>
            <a:pPr algn="ctr"/>
            <a:r>
              <a:rPr lang="es-AR" sz="1400" b="1" dirty="0" smtClean="0">
                <a:solidFill>
                  <a:schemeClr val="bg1"/>
                </a:solidFill>
                <a:latin typeface="Arial" pitchFamily="34" charset="0"/>
                <a:ea typeface="Calibri" pitchFamily="34" charset="0"/>
                <a:cs typeface="Arial" pitchFamily="34" charset="0"/>
              </a:rPr>
              <a:t>CAPACITACIÓN DOCENTE </a:t>
            </a:r>
          </a:p>
          <a:p>
            <a:pPr algn="ctr"/>
            <a:r>
              <a:rPr lang="es-AR" sz="1400" b="1" dirty="0" smtClean="0">
                <a:solidFill>
                  <a:schemeClr val="bg1"/>
                </a:solidFill>
                <a:latin typeface="Arial" pitchFamily="34" charset="0"/>
                <a:ea typeface="Calibri" pitchFamily="34" charset="0"/>
                <a:cs typeface="Arial" pitchFamily="34" charset="0"/>
              </a:rPr>
              <a:t>(</a:t>
            </a:r>
            <a:r>
              <a:rPr lang="es-AR" sz="1400" b="1" dirty="0" err="1" smtClean="0">
                <a:solidFill>
                  <a:schemeClr val="bg1"/>
                </a:solidFill>
                <a:latin typeface="Arial" pitchFamily="34" charset="0"/>
                <a:ea typeface="Calibri" pitchFamily="34" charset="0"/>
                <a:cs typeface="Arial" pitchFamily="34" charset="0"/>
              </a:rPr>
              <a:t>Jail</a:t>
            </a:r>
            <a:r>
              <a:rPr lang="es-AR" sz="1400" b="1" dirty="0" smtClean="0">
                <a:solidFill>
                  <a:schemeClr val="bg1"/>
                </a:solidFill>
                <a:latin typeface="Arial" pitchFamily="34" charset="0"/>
                <a:ea typeface="Calibri" pitchFamily="34" charset="0"/>
                <a:cs typeface="Arial" pitchFamily="34" charset="0"/>
              </a:rPr>
              <a:t> - </a:t>
            </a:r>
            <a:r>
              <a:rPr lang="es-AR" sz="1400" b="1" dirty="0" err="1" smtClean="0">
                <a:solidFill>
                  <a:schemeClr val="bg1"/>
                </a:solidFill>
                <a:latin typeface="Arial" pitchFamily="34" charset="0"/>
                <a:ea typeface="Calibri" pitchFamily="34" charset="0"/>
                <a:cs typeface="Arial" pitchFamily="34" charset="0"/>
              </a:rPr>
              <a:t>Yad</a:t>
            </a:r>
            <a:r>
              <a:rPr lang="es-AR" sz="1400" b="1" dirty="0" smtClean="0">
                <a:solidFill>
                  <a:schemeClr val="bg1"/>
                </a:solidFill>
                <a:latin typeface="Arial" pitchFamily="34" charset="0"/>
                <a:ea typeface="Calibri" pitchFamily="34" charset="0"/>
                <a:cs typeface="Arial" pitchFamily="34" charset="0"/>
              </a:rPr>
              <a:t> </a:t>
            </a:r>
            <a:r>
              <a:rPr lang="es-AR" sz="1400" b="1" dirty="0" err="1" smtClean="0">
                <a:solidFill>
                  <a:schemeClr val="bg1"/>
                </a:solidFill>
                <a:latin typeface="Arial" pitchFamily="34" charset="0"/>
                <a:ea typeface="Calibri" pitchFamily="34" charset="0"/>
                <a:cs typeface="Arial" pitchFamily="34" charset="0"/>
              </a:rPr>
              <a:t>VaShem</a:t>
            </a:r>
            <a:r>
              <a:rPr lang="es-AR" sz="1400" b="1" dirty="0" smtClean="0">
                <a:solidFill>
                  <a:schemeClr val="bg1"/>
                </a:solidFill>
                <a:latin typeface="Arial" pitchFamily="34" charset="0"/>
                <a:ea typeface="Calibri" pitchFamily="34" charset="0"/>
                <a:cs typeface="Arial" pitchFamily="34" charset="0"/>
              </a:rPr>
              <a:t>)</a:t>
            </a:r>
            <a:endParaRPr lang="es-AR" sz="1400" b="1" dirty="0">
              <a:solidFill>
                <a:schemeClr val="bg1"/>
              </a:solidFill>
              <a:latin typeface="Arial" pitchFamily="34" charset="0"/>
              <a:cs typeface="Arial" pitchFamily="34" charset="0"/>
            </a:endParaRPr>
          </a:p>
        </p:txBody>
      </p:sp>
      <p:sp>
        <p:nvSpPr>
          <p:cNvPr id="48136" name="Rectangle 8"/>
          <p:cNvSpPr>
            <a:spLocks noChangeArrowheads="1"/>
          </p:cNvSpPr>
          <p:nvPr/>
        </p:nvSpPr>
        <p:spPr bwMode="auto">
          <a:xfrm>
            <a:off x="395536" y="3645024"/>
            <a:ext cx="7560840" cy="523220"/>
          </a:xfrm>
          <a:prstGeom prst="rect">
            <a:avLst/>
          </a:prstGeom>
          <a:solidFill>
            <a:schemeClr val="tx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457200" algn="l"/>
              </a:tabLst>
            </a:pPr>
            <a:r>
              <a:rPr lang="es-AR" sz="1400" b="1" dirty="0" smtClean="0">
                <a:solidFill>
                  <a:schemeClr val="bg1"/>
                </a:solidFill>
                <a:latin typeface="Arial" pitchFamily="34" charset="0"/>
                <a:ea typeface="Calibri" pitchFamily="34" charset="0"/>
                <a:cs typeface="Arial" pitchFamily="34" charset="0"/>
              </a:rPr>
              <a:t>PROYECTO JIUJIM</a:t>
            </a:r>
          </a:p>
          <a:p>
            <a:pPr marL="0" marR="0" lvl="0" indent="0" algn="ctr" defTabSz="914400" rtl="0" eaLnBrk="1" fontAlgn="base" latinLnBrk="0" hangingPunct="1">
              <a:lnSpc>
                <a:spcPct val="100000"/>
              </a:lnSpc>
              <a:spcBef>
                <a:spcPct val="0"/>
              </a:spcBef>
              <a:spcAft>
                <a:spcPct val="0"/>
              </a:spcAft>
              <a:buClrTx/>
              <a:buSzTx/>
              <a:tabLst>
                <a:tab pos="457200" algn="l"/>
              </a:tabLst>
            </a:pPr>
            <a:r>
              <a:rPr kumimoji="0" lang="es-AR" sz="1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(extensión de horario opcional en la jornada de nivel inicial) </a:t>
            </a:r>
            <a:endParaRPr kumimoji="0" lang="es-AR" sz="1400" b="0" i="0" u="none" strike="noStrike" cap="none" normalizeH="0" baseline="0" dirty="0" smtClean="0">
              <a:ln>
                <a:noFill/>
              </a:ln>
              <a:solidFill>
                <a:schemeClr val="bg1"/>
              </a:solidFill>
              <a:effectLst/>
              <a:latin typeface="Arial" pitchFamily="34" charset="0"/>
              <a:cs typeface="Arial" pitchFamily="34" charset="0"/>
            </a:endParaRPr>
          </a:p>
        </p:txBody>
      </p:sp>
      <p:pic>
        <p:nvPicPr>
          <p:cNvPr id="24" name="Picture 1" descr="C:\Users\coordinacion\AppData\Local\Microsoft\Windows\Temporary Internet Files\Content.Outlook\P0UQH20G\cuicomunidad.png"/>
          <p:cNvPicPr>
            <a:picLocks noChangeAspect="1" noChangeArrowheads="1"/>
          </p:cNvPicPr>
          <p:nvPr/>
        </p:nvPicPr>
        <p:blipFill>
          <a:blip r:embed="rId2" cstate="print"/>
          <a:srcRect/>
          <a:stretch>
            <a:fillRect/>
          </a:stretch>
        </p:blipFill>
        <p:spPr bwMode="auto">
          <a:xfrm>
            <a:off x="5724128" y="0"/>
            <a:ext cx="3419872" cy="1427574"/>
          </a:xfrm>
          <a:prstGeom prst="rect">
            <a:avLst/>
          </a:prstGeom>
          <a:noFill/>
        </p:spPr>
      </p:pic>
      <p:sp>
        <p:nvSpPr>
          <p:cNvPr id="41985" name="Rectangle 1"/>
          <p:cNvSpPr>
            <a:spLocks noChangeArrowheads="1"/>
          </p:cNvSpPr>
          <p:nvPr/>
        </p:nvSpPr>
        <p:spPr bwMode="auto">
          <a:xfrm>
            <a:off x="251520" y="5661248"/>
            <a:ext cx="8604448" cy="523220"/>
          </a:xfrm>
          <a:prstGeom prst="rect">
            <a:avLst/>
          </a:prstGeom>
          <a:solidFill>
            <a:schemeClr val="tx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s-AR" sz="1400" b="1" i="0" u="none" strike="noStrike" cap="none" normalizeH="0" baseline="0" dirty="0" smtClean="0">
                <a:ln>
                  <a:noFill/>
                </a:ln>
                <a:solidFill>
                  <a:schemeClr val="bg1"/>
                </a:solidFill>
                <a:effectLst/>
                <a:latin typeface="Arial" pitchFamily="34" charset="0"/>
                <a:ea typeface="Arial" pitchFamily="34" charset="0"/>
                <a:cs typeface="Arial" pitchFamily="34" charset="0"/>
              </a:rPr>
              <a:t>IMPLEMENTACIÓN</a:t>
            </a:r>
            <a:r>
              <a:rPr kumimoji="0" lang="es-AR" sz="1400" b="1" i="0" u="none" strike="noStrike" cap="none" normalizeH="0" dirty="0" smtClean="0">
                <a:ln>
                  <a:noFill/>
                </a:ln>
                <a:solidFill>
                  <a:schemeClr val="bg1"/>
                </a:solidFill>
                <a:effectLst/>
                <a:latin typeface="Arial" pitchFamily="34" charset="0"/>
                <a:ea typeface="Arial" pitchFamily="34" charset="0"/>
                <a:cs typeface="Arial" pitchFamily="34" charset="0"/>
              </a:rPr>
              <a:t> </a:t>
            </a:r>
            <a:r>
              <a:rPr kumimoji="0" lang="es-AR" sz="1400" b="1" i="0" u="none" strike="noStrike" cap="none" normalizeH="0" baseline="0" dirty="0" smtClean="0">
                <a:ln>
                  <a:noFill/>
                </a:ln>
                <a:solidFill>
                  <a:schemeClr val="bg1"/>
                </a:solidFill>
                <a:effectLst/>
                <a:latin typeface="Arial" pitchFamily="34" charset="0"/>
                <a:ea typeface="Arial" pitchFamily="34" charset="0"/>
                <a:cs typeface="Arial" pitchFamily="34" charset="0"/>
              </a:rPr>
              <a:t>LOS PROGRAMAS DE ESTUDIOS TALI Y OTROS DEL SEMINARIO RABÍNICO LATINOAMERICANO</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2723</TotalTime>
  <Words>1097</Words>
  <Application>Microsoft Office PowerPoint</Application>
  <PresentationFormat>On-screen Show (4:3)</PresentationFormat>
  <Paragraphs>175</Paragraphs>
  <Slides>18</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Amatic</vt:lpstr>
      <vt:lpstr>Arial</vt:lpstr>
      <vt:lpstr>Arial Black</vt:lpstr>
      <vt:lpstr>Calibri</vt:lpstr>
      <vt:lpstr>Klavika Bold Caps</vt:lpstr>
      <vt:lpstr>Lucida Sans Unicode</vt:lpstr>
      <vt:lpstr>Times New Roman</vt:lpstr>
      <vt:lpstr>Tema de Office</vt:lpstr>
      <vt:lpstr>   </vt:lpstr>
      <vt:lpstr>EN NÚMEROS...</vt:lpstr>
      <vt:lpstr>PowerPoint Presentation</vt:lpstr>
      <vt:lpstr>   </vt:lpstr>
      <vt:lpstr>PowerPoint Presentation</vt:lpstr>
      <vt:lpstr>PowerPoint Presentation</vt:lpstr>
      <vt:lpstr>PowerPoint Presentation</vt:lpstr>
      <vt:lpstr> ESCUELA ISRAELITA GRAL. SAN MARTÍN </vt:lpstr>
      <vt:lpstr> ESCUELA ISRAELITA GRAL. SAN MARTÍN </vt:lpstr>
      <vt:lpstr>  JÓVENES  </vt:lpstr>
      <vt:lpstr>PowerPoint Presentation</vt:lpstr>
      <vt:lpstr>   MUSEO JUDÍO    </vt:lpstr>
      <vt:lpstr>PowerPoint Presentation</vt:lpstr>
      <vt:lpstr>ASÍ NOS DEFINIMOS EN EL MOVIMIENTO MASORTI</vt:lpstr>
      <vt:lpstr>PowerPoint Presentation</vt:lpstr>
      <vt:lpstr>PowerPoint Presentation</vt:lpstr>
      <vt:lpstr> PROBLEMAS A ENFRENTAR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Asamblea general ordinaria</dc:title>
  <dc:creator>msigal</dc:creator>
  <cp:lastModifiedBy>Ariela Rosemberg-Garbatzky</cp:lastModifiedBy>
  <cp:revision>279</cp:revision>
  <dcterms:created xsi:type="dcterms:W3CDTF">2017-07-18T13:11:11Z</dcterms:created>
  <dcterms:modified xsi:type="dcterms:W3CDTF">2019-06-06T08:51:57Z</dcterms:modified>
</cp:coreProperties>
</file>